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handoutMasterIdLst>
    <p:handoutMasterId r:id="rId18"/>
  </p:handoutMasterIdLst>
  <p:sldIdLst>
    <p:sldId id="256" r:id="rId5"/>
    <p:sldId id="268" r:id="rId6"/>
    <p:sldId id="269" r:id="rId7"/>
    <p:sldId id="266" r:id="rId8"/>
    <p:sldId id="270" r:id="rId9"/>
    <p:sldId id="267" r:id="rId10"/>
    <p:sldId id="271" r:id="rId11"/>
    <p:sldId id="263" r:id="rId12"/>
    <p:sldId id="262" r:id="rId13"/>
    <p:sldId id="272" r:id="rId14"/>
    <p:sldId id="273"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CADC7D-3F4D-41AE-9BF6-A181B8A131A4}" v="111" dt="2022-08-13T17:35:26.9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7487" autoAdjust="0"/>
  </p:normalViewPr>
  <p:slideViewPr>
    <p:cSldViewPr snapToGrid="0">
      <p:cViewPr varScale="1">
        <p:scale>
          <a:sx n="82" d="100"/>
          <a:sy n="82" d="100"/>
        </p:scale>
        <p:origin x="720" y="77"/>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ppola, Gennaro" userId="d852e657-a8b6-474f-aa94-3fa71f2e1147" providerId="ADAL" clId="{55CADC7D-3F4D-41AE-9BF6-A181B8A131A4}"/>
    <pc:docChg chg="custSel addSld delSld modSld sldOrd">
      <pc:chgData name="Coppola, Gennaro" userId="d852e657-a8b6-474f-aa94-3fa71f2e1147" providerId="ADAL" clId="{55CADC7D-3F4D-41AE-9BF6-A181B8A131A4}" dt="2022-08-13T17:35:26.999" v="2623"/>
      <pc:docMkLst>
        <pc:docMk/>
      </pc:docMkLst>
      <pc:sldChg chg="addSp delSp modSp modTransition modAnim">
        <pc:chgData name="Coppola, Gennaro" userId="d852e657-a8b6-474f-aa94-3fa71f2e1147" providerId="ADAL" clId="{55CADC7D-3F4D-41AE-9BF6-A181B8A131A4}" dt="2022-08-13T16:02:15.612" v="2525"/>
        <pc:sldMkLst>
          <pc:docMk/>
          <pc:sldMk cId="322398974" sldId="256"/>
        </pc:sldMkLst>
        <pc:picChg chg="add del mod">
          <ac:chgData name="Coppola, Gennaro" userId="d852e657-a8b6-474f-aa94-3fa71f2e1147" providerId="ADAL" clId="{55CADC7D-3F4D-41AE-9BF6-A181B8A131A4}" dt="2022-08-13T15:57:54.308" v="2520"/>
          <ac:picMkLst>
            <pc:docMk/>
            <pc:sldMk cId="322398974" sldId="256"/>
            <ac:picMk id="4" creationId="{A0ADEA66-4B88-FAED-835F-D3B1FBDBF143}"/>
          </ac:picMkLst>
        </pc:picChg>
        <pc:picChg chg="add del mod">
          <ac:chgData name="Coppola, Gennaro" userId="d852e657-a8b6-474f-aa94-3fa71f2e1147" providerId="ADAL" clId="{55CADC7D-3F4D-41AE-9BF6-A181B8A131A4}" dt="2022-08-13T15:58:46.988" v="2522"/>
          <ac:picMkLst>
            <pc:docMk/>
            <pc:sldMk cId="322398974" sldId="256"/>
            <ac:picMk id="6" creationId="{4F93725C-E200-596C-2C64-9D1B5DBBC590}"/>
          </ac:picMkLst>
        </pc:picChg>
        <pc:picChg chg="add del mod">
          <ac:chgData name="Coppola, Gennaro" userId="d852e657-a8b6-474f-aa94-3fa71f2e1147" providerId="ADAL" clId="{55CADC7D-3F4D-41AE-9BF6-A181B8A131A4}" dt="2022-08-13T16:01:39.085" v="2524"/>
          <ac:picMkLst>
            <pc:docMk/>
            <pc:sldMk cId="322398974" sldId="256"/>
            <ac:picMk id="8" creationId="{3EAAC595-94D9-0896-6512-E997A3EE567F}"/>
          </ac:picMkLst>
        </pc:picChg>
        <pc:picChg chg="add mod">
          <ac:chgData name="Coppola, Gennaro" userId="d852e657-a8b6-474f-aa94-3fa71f2e1147" providerId="ADAL" clId="{55CADC7D-3F4D-41AE-9BF6-A181B8A131A4}" dt="2022-08-13T16:02:15.612" v="2525"/>
          <ac:picMkLst>
            <pc:docMk/>
            <pc:sldMk cId="322398974" sldId="256"/>
            <ac:picMk id="10" creationId="{E9D26518-CCC5-741C-8761-D43A47FF85CF}"/>
          </ac:picMkLst>
        </pc:picChg>
      </pc:sldChg>
      <pc:sldChg chg="addSp delSp modSp mod modTransition modAnim">
        <pc:chgData name="Coppola, Gennaro" userId="d852e657-a8b6-474f-aa94-3fa71f2e1147" providerId="ADAL" clId="{55CADC7D-3F4D-41AE-9BF6-A181B8A131A4}" dt="2022-08-13T17:35:26.999" v="2623"/>
        <pc:sldMkLst>
          <pc:docMk/>
          <pc:sldMk cId="2880909745" sldId="262"/>
        </pc:sldMkLst>
        <pc:spChg chg="mod">
          <ac:chgData name="Coppola, Gennaro" userId="d852e657-a8b6-474f-aa94-3fa71f2e1147" providerId="ADAL" clId="{55CADC7D-3F4D-41AE-9BF6-A181B8A131A4}" dt="2022-08-13T14:53:49.549" v="1807" actId="14100"/>
          <ac:spMkLst>
            <pc:docMk/>
            <pc:sldMk cId="2880909745" sldId="262"/>
            <ac:spMk id="2" creationId="{A98F6D58-1A39-41ED-99F7-0CE9F03BD344}"/>
          </ac:spMkLst>
        </pc:spChg>
        <pc:spChg chg="mod">
          <ac:chgData name="Coppola, Gennaro" userId="d852e657-a8b6-474f-aa94-3fa71f2e1147" providerId="ADAL" clId="{55CADC7D-3F4D-41AE-9BF6-A181B8A131A4}" dt="2022-08-13T15:01:57.955" v="1999" actId="20577"/>
          <ac:spMkLst>
            <pc:docMk/>
            <pc:sldMk cId="2880909745" sldId="262"/>
            <ac:spMk id="3" creationId="{3BF933A4-33C5-4102-BBB0-9B15EFF2F292}"/>
          </ac:spMkLst>
        </pc:spChg>
        <pc:picChg chg="add del mod">
          <ac:chgData name="Coppola, Gennaro" userId="d852e657-a8b6-474f-aa94-3fa71f2e1147" providerId="ADAL" clId="{55CADC7D-3F4D-41AE-9BF6-A181B8A131A4}" dt="2022-08-13T16:23:03.566" v="2560"/>
          <ac:picMkLst>
            <pc:docMk/>
            <pc:sldMk cId="2880909745" sldId="262"/>
            <ac:picMk id="5" creationId="{ACD9E177-B91A-2A83-90AB-404A500D0591}"/>
          </ac:picMkLst>
        </pc:picChg>
        <pc:picChg chg="add del mod">
          <ac:chgData name="Coppola, Gennaro" userId="d852e657-a8b6-474f-aa94-3fa71f2e1147" providerId="ADAL" clId="{55CADC7D-3F4D-41AE-9BF6-A181B8A131A4}" dt="2022-08-13T17:32:20.124" v="2618"/>
          <ac:picMkLst>
            <pc:docMk/>
            <pc:sldMk cId="2880909745" sldId="262"/>
            <ac:picMk id="6" creationId="{144C6553-FC75-C7B4-2923-C24EB976A2CB}"/>
          </ac:picMkLst>
        </pc:picChg>
        <pc:picChg chg="add del mod">
          <ac:chgData name="Coppola, Gennaro" userId="d852e657-a8b6-474f-aa94-3fa71f2e1147" providerId="ADAL" clId="{55CADC7D-3F4D-41AE-9BF6-A181B8A131A4}" dt="2022-08-13T17:33:46.777" v="2620"/>
          <ac:picMkLst>
            <pc:docMk/>
            <pc:sldMk cId="2880909745" sldId="262"/>
            <ac:picMk id="7" creationId="{EE2075A4-336E-A9EC-A1DF-0DC0AB5632BF}"/>
          </ac:picMkLst>
        </pc:picChg>
        <pc:picChg chg="add del mod">
          <ac:chgData name="Coppola, Gennaro" userId="d852e657-a8b6-474f-aa94-3fa71f2e1147" providerId="ADAL" clId="{55CADC7D-3F4D-41AE-9BF6-A181B8A131A4}" dt="2022-08-13T17:34:16.218" v="2622"/>
          <ac:picMkLst>
            <pc:docMk/>
            <pc:sldMk cId="2880909745" sldId="262"/>
            <ac:picMk id="8" creationId="{F497E2FB-CE2E-E967-D153-1DCAFA933822}"/>
          </ac:picMkLst>
        </pc:picChg>
        <pc:picChg chg="add mod">
          <ac:chgData name="Coppola, Gennaro" userId="d852e657-a8b6-474f-aa94-3fa71f2e1147" providerId="ADAL" clId="{55CADC7D-3F4D-41AE-9BF6-A181B8A131A4}" dt="2022-08-13T17:35:26.999" v="2623"/>
          <ac:picMkLst>
            <pc:docMk/>
            <pc:sldMk cId="2880909745" sldId="262"/>
            <ac:picMk id="9" creationId="{018E7591-95ED-D36E-9D4C-23FE66E4E9A1}"/>
          </ac:picMkLst>
        </pc:picChg>
      </pc:sldChg>
      <pc:sldChg chg="addSp delSp modSp mod modTransition modAnim">
        <pc:chgData name="Coppola, Gennaro" userId="d852e657-a8b6-474f-aa94-3fa71f2e1147" providerId="ADAL" clId="{55CADC7D-3F4D-41AE-9BF6-A181B8A131A4}" dt="2022-08-13T17:31:34.656" v="2617"/>
        <pc:sldMkLst>
          <pc:docMk/>
          <pc:sldMk cId="3514892887" sldId="263"/>
        </pc:sldMkLst>
        <pc:spChg chg="mod">
          <ac:chgData name="Coppola, Gennaro" userId="d852e657-a8b6-474f-aa94-3fa71f2e1147" providerId="ADAL" clId="{55CADC7D-3F4D-41AE-9BF6-A181B8A131A4}" dt="2022-08-13T14:42:51.763" v="1752" actId="1076"/>
          <ac:spMkLst>
            <pc:docMk/>
            <pc:sldMk cId="3514892887" sldId="263"/>
            <ac:spMk id="2" creationId="{DD648CF1-C72A-4313-8FC7-BF6DD4642AFE}"/>
          </ac:spMkLst>
        </pc:spChg>
        <pc:spChg chg="add del mod">
          <ac:chgData name="Coppola, Gennaro" userId="d852e657-a8b6-474f-aa94-3fa71f2e1147" providerId="ADAL" clId="{55CADC7D-3F4D-41AE-9BF6-A181B8A131A4}" dt="2022-08-13T14:43:14.074" v="1754" actId="3680"/>
          <ac:spMkLst>
            <pc:docMk/>
            <pc:sldMk cId="3514892887" sldId="263"/>
            <ac:spMk id="5" creationId="{8C54DC89-AFBC-7FDE-270D-DCD41C8C72CA}"/>
          </ac:spMkLst>
        </pc:spChg>
        <pc:spChg chg="del">
          <ac:chgData name="Coppola, Gennaro" userId="d852e657-a8b6-474f-aa94-3fa71f2e1147" providerId="ADAL" clId="{55CADC7D-3F4D-41AE-9BF6-A181B8A131A4}" dt="2022-08-13T14:43:00.794" v="1753" actId="478"/>
          <ac:spMkLst>
            <pc:docMk/>
            <pc:sldMk cId="3514892887" sldId="263"/>
            <ac:spMk id="6" creationId="{C856D755-2374-40B4-B692-603C5E927388}"/>
          </ac:spMkLst>
        </pc:spChg>
        <pc:graphicFrameChg chg="add mod ord modGraphic">
          <ac:chgData name="Coppola, Gennaro" userId="d852e657-a8b6-474f-aa94-3fa71f2e1147" providerId="ADAL" clId="{55CADC7D-3F4D-41AE-9BF6-A181B8A131A4}" dt="2022-08-13T14:44:21.885" v="1787" actId="14100"/>
          <ac:graphicFrameMkLst>
            <pc:docMk/>
            <pc:sldMk cId="3514892887" sldId="263"/>
            <ac:graphicFrameMk id="7" creationId="{937E52C1-912D-6B0D-A14C-D46CB3D64587}"/>
          </ac:graphicFrameMkLst>
        </pc:graphicFrameChg>
        <pc:picChg chg="add mod">
          <ac:chgData name="Coppola, Gennaro" userId="d852e657-a8b6-474f-aa94-3fa71f2e1147" providerId="ADAL" clId="{55CADC7D-3F4D-41AE-9BF6-A181B8A131A4}" dt="2022-08-13T14:44:33.436" v="1791" actId="14100"/>
          <ac:picMkLst>
            <pc:docMk/>
            <pc:sldMk cId="3514892887" sldId="263"/>
            <ac:picMk id="9" creationId="{B4AB1E06-6588-366F-AEC3-6DE8D1591FC4}"/>
          </ac:picMkLst>
        </pc:picChg>
        <pc:picChg chg="add del mod">
          <ac:chgData name="Coppola, Gennaro" userId="d852e657-a8b6-474f-aa94-3fa71f2e1147" providerId="ADAL" clId="{55CADC7D-3F4D-41AE-9BF6-A181B8A131A4}" dt="2022-08-13T16:22:21.851" v="2558"/>
          <ac:picMkLst>
            <pc:docMk/>
            <pc:sldMk cId="3514892887" sldId="263"/>
            <ac:picMk id="10" creationId="{5B540A93-244D-6F5A-6691-6DF19AF44BE6}"/>
          </ac:picMkLst>
        </pc:picChg>
        <pc:picChg chg="add del mod">
          <ac:chgData name="Coppola, Gennaro" userId="d852e657-a8b6-474f-aa94-3fa71f2e1147" providerId="ADAL" clId="{55CADC7D-3F4D-41AE-9BF6-A181B8A131A4}" dt="2022-08-13T17:31:04.540" v="2616"/>
          <ac:picMkLst>
            <pc:docMk/>
            <pc:sldMk cId="3514892887" sldId="263"/>
            <ac:picMk id="11" creationId="{86DCCA49-7FA4-C91D-9F50-C1F080E90DCA}"/>
          </ac:picMkLst>
        </pc:picChg>
        <pc:picChg chg="add mod">
          <ac:chgData name="Coppola, Gennaro" userId="d852e657-a8b6-474f-aa94-3fa71f2e1147" providerId="ADAL" clId="{55CADC7D-3F4D-41AE-9BF6-A181B8A131A4}" dt="2022-08-13T17:31:34.656" v="2617"/>
          <ac:picMkLst>
            <pc:docMk/>
            <pc:sldMk cId="3514892887" sldId="263"/>
            <ac:picMk id="12" creationId="{D2B82DA2-7720-72AC-F867-C8BD05FB9813}"/>
          </ac:picMkLst>
        </pc:picChg>
      </pc:sldChg>
      <pc:sldChg chg="addSp delSp modSp mod modTransition modAnim">
        <pc:chgData name="Coppola, Gennaro" userId="d852e657-a8b6-474f-aa94-3fa71f2e1147" providerId="ADAL" clId="{55CADC7D-3F4D-41AE-9BF6-A181B8A131A4}" dt="2022-08-13T16:32:47.735" v="2581"/>
        <pc:sldMkLst>
          <pc:docMk/>
          <pc:sldMk cId="2372968877" sldId="264"/>
        </pc:sldMkLst>
        <pc:spChg chg="mod">
          <ac:chgData name="Coppola, Gennaro" userId="d852e657-a8b6-474f-aa94-3fa71f2e1147" providerId="ADAL" clId="{55CADC7D-3F4D-41AE-9BF6-A181B8A131A4}" dt="2022-08-13T15:56:47.291" v="2518" actId="207"/>
          <ac:spMkLst>
            <pc:docMk/>
            <pc:sldMk cId="2372968877" sldId="264"/>
            <ac:spMk id="2" creationId="{E561AC0E-7195-4ACF-AA0A-5E2923A987F7}"/>
          </ac:spMkLst>
        </pc:spChg>
        <pc:picChg chg="add del mod">
          <ac:chgData name="Coppola, Gennaro" userId="d852e657-a8b6-474f-aa94-3fa71f2e1147" providerId="ADAL" clId="{55CADC7D-3F4D-41AE-9BF6-A181B8A131A4}" dt="2022-08-13T16:32:01.388" v="2576"/>
          <ac:picMkLst>
            <pc:docMk/>
            <pc:sldMk cId="2372968877" sldId="264"/>
            <ac:picMk id="4" creationId="{C0E48FC2-6F5F-A63D-8091-55865A0B3086}"/>
          </ac:picMkLst>
        </pc:picChg>
        <pc:picChg chg="add del mod">
          <ac:chgData name="Coppola, Gennaro" userId="d852e657-a8b6-474f-aa94-3fa71f2e1147" providerId="ADAL" clId="{55CADC7D-3F4D-41AE-9BF6-A181B8A131A4}" dt="2022-08-13T16:32:18.967" v="2578"/>
          <ac:picMkLst>
            <pc:docMk/>
            <pc:sldMk cId="2372968877" sldId="264"/>
            <ac:picMk id="6" creationId="{87501510-A08B-7A03-BBA1-86D2B8D76748}"/>
          </ac:picMkLst>
        </pc:picChg>
        <pc:picChg chg="add del mod">
          <ac:chgData name="Coppola, Gennaro" userId="d852e657-a8b6-474f-aa94-3fa71f2e1147" providerId="ADAL" clId="{55CADC7D-3F4D-41AE-9BF6-A181B8A131A4}" dt="2022-08-13T16:32:28.235" v="2580"/>
          <ac:picMkLst>
            <pc:docMk/>
            <pc:sldMk cId="2372968877" sldId="264"/>
            <ac:picMk id="8" creationId="{9A67FE43-DAEF-CB9F-8DF7-1A60F94E6536}"/>
          </ac:picMkLst>
        </pc:picChg>
        <pc:picChg chg="add mod">
          <ac:chgData name="Coppola, Gennaro" userId="d852e657-a8b6-474f-aa94-3fa71f2e1147" providerId="ADAL" clId="{55CADC7D-3F4D-41AE-9BF6-A181B8A131A4}" dt="2022-08-13T16:32:47.735" v="2581"/>
          <ac:picMkLst>
            <pc:docMk/>
            <pc:sldMk cId="2372968877" sldId="264"/>
            <ac:picMk id="10" creationId="{37BE96FC-D9B6-366D-F220-FEF943F4F88A}"/>
          </ac:picMkLst>
        </pc:picChg>
      </pc:sldChg>
      <pc:sldChg chg="addSp delSp modSp mod modTransition modAnim">
        <pc:chgData name="Coppola, Gennaro" userId="d852e657-a8b6-474f-aa94-3fa71f2e1147" providerId="ADAL" clId="{55CADC7D-3F4D-41AE-9BF6-A181B8A131A4}" dt="2022-08-13T17:17:55.141" v="2597"/>
        <pc:sldMkLst>
          <pc:docMk/>
          <pc:sldMk cId="381659708" sldId="266"/>
        </pc:sldMkLst>
        <pc:spChg chg="mod">
          <ac:chgData name="Coppola, Gennaro" userId="d852e657-a8b6-474f-aa94-3fa71f2e1147" providerId="ADAL" clId="{55CADC7D-3F4D-41AE-9BF6-A181B8A131A4}" dt="2022-08-13T13:38:24.365" v="436" actId="20577"/>
          <ac:spMkLst>
            <pc:docMk/>
            <pc:sldMk cId="381659708" sldId="266"/>
            <ac:spMk id="2" creationId="{EA0D9B4E-C292-45AA-8116-562703040382}"/>
          </ac:spMkLst>
        </pc:spChg>
        <pc:spChg chg="mod">
          <ac:chgData name="Coppola, Gennaro" userId="d852e657-a8b6-474f-aa94-3fa71f2e1147" providerId="ADAL" clId="{55CADC7D-3F4D-41AE-9BF6-A181B8A131A4}" dt="2022-08-13T15:54:03.129" v="2136" actId="313"/>
          <ac:spMkLst>
            <pc:docMk/>
            <pc:sldMk cId="381659708" sldId="266"/>
            <ac:spMk id="3" creationId="{81072FAC-EEE9-4F26-A784-BC07EACCBE9F}"/>
          </ac:spMkLst>
        </pc:spChg>
        <pc:picChg chg="add del mod">
          <ac:chgData name="Coppola, Gennaro" userId="d852e657-a8b6-474f-aa94-3fa71f2e1147" providerId="ADAL" clId="{55CADC7D-3F4D-41AE-9BF6-A181B8A131A4}" dt="2022-08-13T17:15:38.225" v="2586"/>
          <ac:picMkLst>
            <pc:docMk/>
            <pc:sldMk cId="381659708" sldId="266"/>
            <ac:picMk id="4" creationId="{D661AC04-F439-B8C4-87AA-C2053B1B0874}"/>
          </ac:picMkLst>
        </pc:picChg>
        <pc:picChg chg="add del mod">
          <ac:chgData name="Coppola, Gennaro" userId="d852e657-a8b6-474f-aa94-3fa71f2e1147" providerId="ADAL" clId="{55CADC7D-3F4D-41AE-9BF6-A181B8A131A4}" dt="2022-08-13T17:15:49.877" v="2588"/>
          <ac:picMkLst>
            <pc:docMk/>
            <pc:sldMk cId="381659708" sldId="266"/>
            <ac:picMk id="6" creationId="{A62221F6-3347-C90F-246E-D5AC1C13C724}"/>
          </ac:picMkLst>
        </pc:picChg>
        <pc:picChg chg="add del mod">
          <ac:chgData name="Coppola, Gennaro" userId="d852e657-a8b6-474f-aa94-3fa71f2e1147" providerId="ADAL" clId="{55CADC7D-3F4D-41AE-9BF6-A181B8A131A4}" dt="2022-08-13T17:16:13.918" v="2590"/>
          <ac:picMkLst>
            <pc:docMk/>
            <pc:sldMk cId="381659708" sldId="266"/>
            <ac:picMk id="7" creationId="{A9E5BF57-F737-0D5A-4BFD-38262424820C}"/>
          </ac:picMkLst>
        </pc:picChg>
        <pc:picChg chg="add del mod">
          <ac:chgData name="Coppola, Gennaro" userId="d852e657-a8b6-474f-aa94-3fa71f2e1147" providerId="ADAL" clId="{55CADC7D-3F4D-41AE-9BF6-A181B8A131A4}" dt="2022-08-13T17:16:42.957" v="2592"/>
          <ac:picMkLst>
            <pc:docMk/>
            <pc:sldMk cId="381659708" sldId="266"/>
            <ac:picMk id="8" creationId="{8137D617-AE80-A2F1-2F5B-F69AFA00AFB4}"/>
          </ac:picMkLst>
        </pc:picChg>
        <pc:picChg chg="add del mod">
          <ac:chgData name="Coppola, Gennaro" userId="d852e657-a8b6-474f-aa94-3fa71f2e1147" providerId="ADAL" clId="{55CADC7D-3F4D-41AE-9BF6-A181B8A131A4}" dt="2022-08-13T17:17:06.996" v="2594"/>
          <ac:picMkLst>
            <pc:docMk/>
            <pc:sldMk cId="381659708" sldId="266"/>
            <ac:picMk id="9" creationId="{922C9663-F4F6-4683-0519-5D47818A9F37}"/>
          </ac:picMkLst>
        </pc:picChg>
        <pc:picChg chg="add del mod">
          <ac:chgData name="Coppola, Gennaro" userId="d852e657-a8b6-474f-aa94-3fa71f2e1147" providerId="ADAL" clId="{55CADC7D-3F4D-41AE-9BF6-A181B8A131A4}" dt="2022-08-13T17:17:32.345" v="2596"/>
          <ac:picMkLst>
            <pc:docMk/>
            <pc:sldMk cId="381659708" sldId="266"/>
            <ac:picMk id="10" creationId="{4F0DE2A8-8683-745F-B41D-19C45244EDF3}"/>
          </ac:picMkLst>
        </pc:picChg>
        <pc:picChg chg="add mod">
          <ac:chgData name="Coppola, Gennaro" userId="d852e657-a8b6-474f-aa94-3fa71f2e1147" providerId="ADAL" clId="{55CADC7D-3F4D-41AE-9BF6-A181B8A131A4}" dt="2022-08-13T17:17:55.141" v="2597"/>
          <ac:picMkLst>
            <pc:docMk/>
            <pc:sldMk cId="381659708" sldId="266"/>
            <ac:picMk id="11" creationId="{5A8078FB-612A-9FE9-E418-9AFA924BC12E}"/>
          </ac:picMkLst>
        </pc:picChg>
      </pc:sldChg>
      <pc:sldChg chg="addSp delSp modSp mod modTransition modAnim">
        <pc:chgData name="Coppola, Gennaro" userId="d852e657-a8b6-474f-aa94-3fa71f2e1147" providerId="ADAL" clId="{55CADC7D-3F4D-41AE-9BF6-A181B8A131A4}" dt="2022-08-13T17:30:02.308" v="2615"/>
        <pc:sldMkLst>
          <pc:docMk/>
          <pc:sldMk cId="397072516" sldId="267"/>
        </pc:sldMkLst>
        <pc:spChg chg="mod">
          <ac:chgData name="Coppola, Gennaro" userId="d852e657-a8b6-474f-aa94-3fa71f2e1147" providerId="ADAL" clId="{55CADC7D-3F4D-41AE-9BF6-A181B8A131A4}" dt="2022-08-13T14:35:39.966" v="984" actId="20577"/>
          <ac:spMkLst>
            <pc:docMk/>
            <pc:sldMk cId="397072516" sldId="267"/>
            <ac:spMk id="2" creationId="{2D34CEF4-01D3-4AF7-9E84-F43030ACA972}"/>
          </ac:spMkLst>
        </pc:spChg>
        <pc:spChg chg="mod">
          <ac:chgData name="Coppola, Gennaro" userId="d852e657-a8b6-474f-aa94-3fa71f2e1147" providerId="ADAL" clId="{55CADC7D-3F4D-41AE-9BF6-A181B8A131A4}" dt="2022-08-13T14:40:58.889" v="1571" actId="14100"/>
          <ac:spMkLst>
            <pc:docMk/>
            <pc:sldMk cId="397072516" sldId="267"/>
            <ac:spMk id="3" creationId="{31EFD88C-EC41-4850-9D1D-676D6AEE0358}"/>
          </ac:spMkLst>
        </pc:spChg>
        <pc:spChg chg="add mod">
          <ac:chgData name="Coppola, Gennaro" userId="d852e657-a8b6-474f-aa94-3fa71f2e1147" providerId="ADAL" clId="{55CADC7D-3F4D-41AE-9BF6-A181B8A131A4}" dt="2022-08-13T14:42:10.419" v="1721" actId="20577"/>
          <ac:spMkLst>
            <pc:docMk/>
            <pc:sldMk cId="397072516" sldId="267"/>
            <ac:spMk id="5" creationId="{1FEA44F3-FC3C-FFE6-358B-F885A85AEA56}"/>
          </ac:spMkLst>
        </pc:spChg>
        <pc:picChg chg="add del mod">
          <ac:chgData name="Coppola, Gennaro" userId="d852e657-a8b6-474f-aa94-3fa71f2e1147" providerId="ADAL" clId="{55CADC7D-3F4D-41AE-9BF6-A181B8A131A4}" dt="2022-08-13T16:17:11.252" v="2547"/>
          <ac:picMkLst>
            <pc:docMk/>
            <pc:sldMk cId="397072516" sldId="267"/>
            <ac:picMk id="6" creationId="{FE0B4210-ACF5-D2C0-F781-1AE712AF3826}"/>
          </ac:picMkLst>
        </pc:picChg>
        <pc:picChg chg="add del mod">
          <ac:chgData name="Coppola, Gennaro" userId="d852e657-a8b6-474f-aa94-3fa71f2e1147" providerId="ADAL" clId="{55CADC7D-3F4D-41AE-9BF6-A181B8A131A4}" dt="2022-08-13T16:18:27.663" v="2549"/>
          <ac:picMkLst>
            <pc:docMk/>
            <pc:sldMk cId="397072516" sldId="267"/>
            <ac:picMk id="7" creationId="{1B4BC88D-1061-CBC6-83FB-86F44DF6E9BC}"/>
          </ac:picMkLst>
        </pc:picChg>
        <pc:picChg chg="add del mod">
          <ac:chgData name="Coppola, Gennaro" userId="d852e657-a8b6-474f-aa94-3fa71f2e1147" providerId="ADAL" clId="{55CADC7D-3F4D-41AE-9BF6-A181B8A131A4}" dt="2022-08-13T16:18:39.831" v="2551"/>
          <ac:picMkLst>
            <pc:docMk/>
            <pc:sldMk cId="397072516" sldId="267"/>
            <ac:picMk id="8" creationId="{8356C595-89D0-35AA-58F9-0B2E5160AC3E}"/>
          </ac:picMkLst>
        </pc:picChg>
        <pc:picChg chg="add del mod">
          <ac:chgData name="Coppola, Gennaro" userId="d852e657-a8b6-474f-aa94-3fa71f2e1147" providerId="ADAL" clId="{55CADC7D-3F4D-41AE-9BF6-A181B8A131A4}" dt="2022-08-13T17:24:02.902" v="2604"/>
          <ac:picMkLst>
            <pc:docMk/>
            <pc:sldMk cId="397072516" sldId="267"/>
            <ac:picMk id="9" creationId="{3651F052-6D18-16A2-223A-96923459A718}"/>
          </ac:picMkLst>
        </pc:picChg>
        <pc:picChg chg="add del mod">
          <ac:chgData name="Coppola, Gennaro" userId="d852e657-a8b6-474f-aa94-3fa71f2e1147" providerId="ADAL" clId="{55CADC7D-3F4D-41AE-9BF6-A181B8A131A4}" dt="2022-08-13T17:25:10.540" v="2606"/>
          <ac:picMkLst>
            <pc:docMk/>
            <pc:sldMk cId="397072516" sldId="267"/>
            <ac:picMk id="10" creationId="{F62CA05C-E28F-2C50-4E9C-D6E27651AFAD}"/>
          </ac:picMkLst>
        </pc:picChg>
        <pc:picChg chg="add del mod">
          <ac:chgData name="Coppola, Gennaro" userId="d852e657-a8b6-474f-aa94-3fa71f2e1147" providerId="ADAL" clId="{55CADC7D-3F4D-41AE-9BF6-A181B8A131A4}" dt="2022-08-13T17:25:40.271" v="2608"/>
          <ac:picMkLst>
            <pc:docMk/>
            <pc:sldMk cId="397072516" sldId="267"/>
            <ac:picMk id="11" creationId="{E458CB78-59FF-4463-93C6-65BAD284E2F4}"/>
          </ac:picMkLst>
        </pc:picChg>
        <pc:picChg chg="add del mod">
          <ac:chgData name="Coppola, Gennaro" userId="d852e657-a8b6-474f-aa94-3fa71f2e1147" providerId="ADAL" clId="{55CADC7D-3F4D-41AE-9BF6-A181B8A131A4}" dt="2022-08-13T17:26:29.412" v="2610"/>
          <ac:picMkLst>
            <pc:docMk/>
            <pc:sldMk cId="397072516" sldId="267"/>
            <ac:picMk id="12" creationId="{4B48489A-E6E7-3F68-33F0-DEFA0420E201}"/>
          </ac:picMkLst>
        </pc:picChg>
        <pc:picChg chg="add del mod">
          <ac:chgData name="Coppola, Gennaro" userId="d852e657-a8b6-474f-aa94-3fa71f2e1147" providerId="ADAL" clId="{55CADC7D-3F4D-41AE-9BF6-A181B8A131A4}" dt="2022-08-13T17:28:16.481" v="2612"/>
          <ac:picMkLst>
            <pc:docMk/>
            <pc:sldMk cId="397072516" sldId="267"/>
            <ac:picMk id="13" creationId="{553AFC3E-B1B0-DDCD-FC2E-CD943374771F}"/>
          </ac:picMkLst>
        </pc:picChg>
        <pc:picChg chg="add del mod">
          <ac:chgData name="Coppola, Gennaro" userId="d852e657-a8b6-474f-aa94-3fa71f2e1147" providerId="ADAL" clId="{55CADC7D-3F4D-41AE-9BF6-A181B8A131A4}" dt="2022-08-13T17:28:26.963" v="2614"/>
          <ac:picMkLst>
            <pc:docMk/>
            <pc:sldMk cId="397072516" sldId="267"/>
            <ac:picMk id="14" creationId="{153167BF-5F8B-6107-1397-5D39B680360F}"/>
          </ac:picMkLst>
        </pc:picChg>
        <pc:picChg chg="add mod">
          <ac:chgData name="Coppola, Gennaro" userId="d852e657-a8b6-474f-aa94-3fa71f2e1147" providerId="ADAL" clId="{55CADC7D-3F4D-41AE-9BF6-A181B8A131A4}" dt="2022-08-13T17:30:02.308" v="2615"/>
          <ac:picMkLst>
            <pc:docMk/>
            <pc:sldMk cId="397072516" sldId="267"/>
            <ac:picMk id="15" creationId="{C18F1088-E6E3-DD92-142B-C8BBA77ED439}"/>
          </ac:picMkLst>
        </pc:picChg>
      </pc:sldChg>
      <pc:sldChg chg="addSp delSp modSp modTransition modAnim">
        <pc:chgData name="Coppola, Gennaro" userId="d852e657-a8b6-474f-aa94-3fa71f2e1147" providerId="ADAL" clId="{55CADC7D-3F4D-41AE-9BF6-A181B8A131A4}" dt="2022-08-13T17:00:44.963" v="2585"/>
        <pc:sldMkLst>
          <pc:docMk/>
          <pc:sldMk cId="153491007" sldId="268"/>
        </pc:sldMkLst>
        <pc:picChg chg="add del mod">
          <ac:chgData name="Coppola, Gennaro" userId="d852e657-a8b6-474f-aa94-3fa71f2e1147" providerId="ADAL" clId="{55CADC7D-3F4D-41AE-9BF6-A181B8A131A4}" dt="2022-08-13T15:57:54.308" v="2520"/>
          <ac:picMkLst>
            <pc:docMk/>
            <pc:sldMk cId="153491007" sldId="268"/>
            <ac:picMk id="4" creationId="{829BD79C-D80E-5BF5-B387-6E9E04D2BCB9}"/>
          </ac:picMkLst>
        </pc:picChg>
        <pc:picChg chg="add del mod">
          <ac:chgData name="Coppola, Gennaro" userId="d852e657-a8b6-474f-aa94-3fa71f2e1147" providerId="ADAL" clId="{55CADC7D-3F4D-41AE-9BF6-A181B8A131A4}" dt="2022-08-13T16:01:39.085" v="2524"/>
          <ac:picMkLst>
            <pc:docMk/>
            <pc:sldMk cId="153491007" sldId="268"/>
            <ac:picMk id="5" creationId="{2C40A5D5-F844-900B-0834-00065E1B3587}"/>
          </ac:picMkLst>
        </pc:picChg>
        <pc:picChg chg="add del mod">
          <ac:chgData name="Coppola, Gennaro" userId="d852e657-a8b6-474f-aa94-3fa71f2e1147" providerId="ADAL" clId="{55CADC7D-3F4D-41AE-9BF6-A181B8A131A4}" dt="2022-08-13T16:02:18.085" v="2526"/>
          <ac:picMkLst>
            <pc:docMk/>
            <pc:sldMk cId="153491007" sldId="268"/>
            <ac:picMk id="6" creationId="{BFB925DA-21DF-0813-5692-C0D164ECEB4F}"/>
          </ac:picMkLst>
        </pc:picChg>
        <pc:picChg chg="add del mod">
          <ac:chgData name="Coppola, Gennaro" userId="d852e657-a8b6-474f-aa94-3fa71f2e1147" providerId="ADAL" clId="{55CADC7D-3F4D-41AE-9BF6-A181B8A131A4}" dt="2022-08-13T16:04:31.399" v="2528"/>
          <ac:picMkLst>
            <pc:docMk/>
            <pc:sldMk cId="153491007" sldId="268"/>
            <ac:picMk id="7" creationId="{8EA26B25-D489-9C11-08CA-8B0DD4267FA7}"/>
          </ac:picMkLst>
        </pc:picChg>
        <pc:picChg chg="add del mod">
          <ac:chgData name="Coppola, Gennaro" userId="d852e657-a8b6-474f-aa94-3fa71f2e1147" providerId="ADAL" clId="{55CADC7D-3F4D-41AE-9BF6-A181B8A131A4}" dt="2022-08-13T16:05:27.130" v="2530"/>
          <ac:picMkLst>
            <pc:docMk/>
            <pc:sldMk cId="153491007" sldId="268"/>
            <ac:picMk id="8" creationId="{1379C4C2-ADE2-ED0D-4C3E-E4A505E3AB03}"/>
          </ac:picMkLst>
        </pc:picChg>
        <pc:picChg chg="add del mod">
          <ac:chgData name="Coppola, Gennaro" userId="d852e657-a8b6-474f-aa94-3fa71f2e1147" providerId="ADAL" clId="{55CADC7D-3F4D-41AE-9BF6-A181B8A131A4}" dt="2022-08-13T16:05:37.668" v="2532"/>
          <ac:picMkLst>
            <pc:docMk/>
            <pc:sldMk cId="153491007" sldId="268"/>
            <ac:picMk id="9" creationId="{D682D0A3-367B-F391-F1C2-10FF435B6689}"/>
          </ac:picMkLst>
        </pc:picChg>
        <pc:picChg chg="add del mod">
          <ac:chgData name="Coppola, Gennaro" userId="d852e657-a8b6-474f-aa94-3fa71f2e1147" providerId="ADAL" clId="{55CADC7D-3F4D-41AE-9BF6-A181B8A131A4}" dt="2022-08-13T16:54:48.291" v="2582"/>
          <ac:picMkLst>
            <pc:docMk/>
            <pc:sldMk cId="153491007" sldId="268"/>
            <ac:picMk id="14" creationId="{17E85214-E1EB-4D70-BC88-A735FECE6AD4}"/>
          </ac:picMkLst>
        </pc:picChg>
        <pc:picChg chg="add del mod">
          <ac:chgData name="Coppola, Gennaro" userId="d852e657-a8b6-474f-aa94-3fa71f2e1147" providerId="ADAL" clId="{55CADC7D-3F4D-41AE-9BF6-A181B8A131A4}" dt="2022-08-13T16:58:11.970" v="2584"/>
          <ac:picMkLst>
            <pc:docMk/>
            <pc:sldMk cId="153491007" sldId="268"/>
            <ac:picMk id="15" creationId="{5EB59D2F-26F7-8374-CA42-5CBC9BF1D075}"/>
          </ac:picMkLst>
        </pc:picChg>
        <pc:picChg chg="add mod">
          <ac:chgData name="Coppola, Gennaro" userId="d852e657-a8b6-474f-aa94-3fa71f2e1147" providerId="ADAL" clId="{55CADC7D-3F4D-41AE-9BF6-A181B8A131A4}" dt="2022-08-13T17:00:44.963" v="2585"/>
          <ac:picMkLst>
            <pc:docMk/>
            <pc:sldMk cId="153491007" sldId="268"/>
            <ac:picMk id="16" creationId="{F5D8A5C6-DA22-C513-A282-0172DF78D0B4}"/>
          </ac:picMkLst>
        </pc:picChg>
      </pc:sldChg>
      <pc:sldChg chg="addSp delSp modSp mod modTransition modAnim">
        <pc:chgData name="Coppola, Gennaro" userId="d852e657-a8b6-474f-aa94-3fa71f2e1147" providerId="ADAL" clId="{55CADC7D-3F4D-41AE-9BF6-A181B8A131A4}" dt="2022-08-13T16:14:33.686" v="2542"/>
        <pc:sldMkLst>
          <pc:docMk/>
          <pc:sldMk cId="2127580902" sldId="269"/>
        </pc:sldMkLst>
        <pc:spChg chg="add mod">
          <ac:chgData name="Coppola, Gennaro" userId="d852e657-a8b6-474f-aa94-3fa71f2e1147" providerId="ADAL" clId="{55CADC7D-3F4D-41AE-9BF6-A181B8A131A4}" dt="2022-08-13T13:05:17.056" v="330" actId="20577"/>
          <ac:spMkLst>
            <pc:docMk/>
            <pc:sldMk cId="2127580902" sldId="269"/>
            <ac:spMk id="2" creationId="{48E80DDD-971E-D50A-4C62-8C2A0C691A0C}"/>
          </ac:spMkLst>
        </pc:spChg>
        <pc:spChg chg="add mod">
          <ac:chgData name="Coppola, Gennaro" userId="d852e657-a8b6-474f-aa94-3fa71f2e1147" providerId="ADAL" clId="{55CADC7D-3F4D-41AE-9BF6-A181B8A131A4}" dt="2022-08-13T13:06:18.680" v="424" actId="113"/>
          <ac:spMkLst>
            <pc:docMk/>
            <pc:sldMk cId="2127580902" sldId="269"/>
            <ac:spMk id="3" creationId="{4DDC1807-68AA-390A-C5D7-BBF8B88BB1AC}"/>
          </ac:spMkLst>
        </pc:spChg>
        <pc:spChg chg="mod">
          <ac:chgData name="Coppola, Gennaro" userId="d852e657-a8b6-474f-aa94-3fa71f2e1147" providerId="ADAL" clId="{55CADC7D-3F4D-41AE-9BF6-A181B8A131A4}" dt="2022-08-13T13:05:31.338" v="332" actId="1076"/>
          <ac:spMkLst>
            <pc:docMk/>
            <pc:sldMk cId="2127580902" sldId="269"/>
            <ac:spMk id="9" creationId="{82AFA4BF-D5C8-1F30-595C-16B8FAEC9783}"/>
          </ac:spMkLst>
        </pc:spChg>
        <pc:picChg chg="add del mod">
          <ac:chgData name="Coppola, Gennaro" userId="d852e657-a8b6-474f-aa94-3fa71f2e1147" providerId="ADAL" clId="{55CADC7D-3F4D-41AE-9BF6-A181B8A131A4}" dt="2022-08-13T16:09:26.484" v="2535"/>
          <ac:picMkLst>
            <pc:docMk/>
            <pc:sldMk cId="2127580902" sldId="269"/>
            <ac:picMk id="4" creationId="{EA845362-30AF-4432-6CCB-5F507DA4526E}"/>
          </ac:picMkLst>
        </pc:picChg>
        <pc:picChg chg="add del mod">
          <ac:chgData name="Coppola, Gennaro" userId="d852e657-a8b6-474f-aa94-3fa71f2e1147" providerId="ADAL" clId="{55CADC7D-3F4D-41AE-9BF6-A181B8A131A4}" dt="2022-08-13T16:09:55.417" v="2537"/>
          <ac:picMkLst>
            <pc:docMk/>
            <pc:sldMk cId="2127580902" sldId="269"/>
            <ac:picMk id="6" creationId="{784DBA17-D325-393B-47B2-5462560AE78E}"/>
          </ac:picMkLst>
        </pc:picChg>
        <pc:picChg chg="add del mod">
          <ac:chgData name="Coppola, Gennaro" userId="d852e657-a8b6-474f-aa94-3fa71f2e1147" providerId="ADAL" clId="{55CADC7D-3F4D-41AE-9BF6-A181B8A131A4}" dt="2022-08-13T16:12:46.310" v="2539"/>
          <ac:picMkLst>
            <pc:docMk/>
            <pc:sldMk cId="2127580902" sldId="269"/>
            <ac:picMk id="7" creationId="{623E762A-8647-FD4A-53CE-306450337392}"/>
          </ac:picMkLst>
        </pc:picChg>
        <pc:picChg chg="add del mod">
          <ac:chgData name="Coppola, Gennaro" userId="d852e657-a8b6-474f-aa94-3fa71f2e1147" providerId="ADAL" clId="{55CADC7D-3F4D-41AE-9BF6-A181B8A131A4}" dt="2022-08-13T16:13:32.026" v="2541"/>
          <ac:picMkLst>
            <pc:docMk/>
            <pc:sldMk cId="2127580902" sldId="269"/>
            <ac:picMk id="8" creationId="{79F59F38-88F8-725F-C3B3-C46F45F8D787}"/>
          </ac:picMkLst>
        </pc:picChg>
        <pc:picChg chg="add mod">
          <ac:chgData name="Coppola, Gennaro" userId="d852e657-a8b6-474f-aa94-3fa71f2e1147" providerId="ADAL" clId="{55CADC7D-3F4D-41AE-9BF6-A181B8A131A4}" dt="2022-08-13T16:14:33.686" v="2542"/>
          <ac:picMkLst>
            <pc:docMk/>
            <pc:sldMk cId="2127580902" sldId="269"/>
            <ac:picMk id="10" creationId="{0E4F6E10-069B-5278-B6E9-A511E4C2CD56}"/>
          </ac:picMkLst>
        </pc:picChg>
      </pc:sldChg>
      <pc:sldChg chg="addSp delSp modSp mod modTransition modAnim">
        <pc:chgData name="Coppola, Gennaro" userId="d852e657-a8b6-474f-aa94-3fa71f2e1147" providerId="ADAL" clId="{55CADC7D-3F4D-41AE-9BF6-A181B8A131A4}" dt="2022-08-13T17:21:52.743" v="2603"/>
        <pc:sldMkLst>
          <pc:docMk/>
          <pc:sldMk cId="882630486" sldId="270"/>
        </pc:sldMkLst>
        <pc:spChg chg="mod">
          <ac:chgData name="Coppola, Gennaro" userId="d852e657-a8b6-474f-aa94-3fa71f2e1147" providerId="ADAL" clId="{55CADC7D-3F4D-41AE-9BF6-A181B8A131A4}" dt="2022-08-13T13:42:43.857" v="519" actId="14100"/>
          <ac:spMkLst>
            <pc:docMk/>
            <pc:sldMk cId="882630486" sldId="270"/>
            <ac:spMk id="2" creationId="{0FDE5079-B185-4DE0-AF2C-AE4B7709FBC3}"/>
          </ac:spMkLst>
        </pc:spChg>
        <pc:spChg chg="mod">
          <ac:chgData name="Coppola, Gennaro" userId="d852e657-a8b6-474f-aa94-3fa71f2e1147" providerId="ADAL" clId="{55CADC7D-3F4D-41AE-9BF6-A181B8A131A4}" dt="2022-08-13T13:56:48.717" v="761" actId="1076"/>
          <ac:spMkLst>
            <pc:docMk/>
            <pc:sldMk cId="882630486" sldId="270"/>
            <ac:spMk id="3" creationId="{89B4E0E8-07C8-4A23-99E2-20D6DFD6FA7A}"/>
          </ac:spMkLst>
        </pc:spChg>
        <pc:spChg chg="add mod">
          <ac:chgData name="Coppola, Gennaro" userId="d852e657-a8b6-474f-aa94-3fa71f2e1147" providerId="ADAL" clId="{55CADC7D-3F4D-41AE-9BF6-A181B8A131A4}" dt="2022-08-13T13:57:53.230" v="944" actId="20577"/>
          <ac:spMkLst>
            <pc:docMk/>
            <pc:sldMk cId="882630486" sldId="270"/>
            <ac:spMk id="5" creationId="{EB4C388D-A2F3-14C5-4403-DDE8879E010C}"/>
          </ac:spMkLst>
        </pc:spChg>
        <pc:picChg chg="add del mod">
          <ac:chgData name="Coppola, Gennaro" userId="d852e657-a8b6-474f-aa94-3fa71f2e1147" providerId="ADAL" clId="{55CADC7D-3F4D-41AE-9BF6-A181B8A131A4}" dt="2022-08-13T16:15:14.815" v="2544"/>
          <ac:picMkLst>
            <pc:docMk/>
            <pc:sldMk cId="882630486" sldId="270"/>
            <ac:picMk id="6" creationId="{323E9392-6484-866A-BFC3-3D72350EB0B3}"/>
          </ac:picMkLst>
        </pc:picChg>
        <pc:picChg chg="add del mod">
          <ac:chgData name="Coppola, Gennaro" userId="d852e657-a8b6-474f-aa94-3fa71f2e1147" providerId="ADAL" clId="{55CADC7D-3F4D-41AE-9BF6-A181B8A131A4}" dt="2022-08-13T17:19:24.542" v="2598"/>
          <ac:picMkLst>
            <pc:docMk/>
            <pc:sldMk cId="882630486" sldId="270"/>
            <ac:picMk id="7" creationId="{50F0C33F-6572-14B5-9EF4-C592D37AD362}"/>
          </ac:picMkLst>
        </pc:picChg>
        <pc:picChg chg="add del mod">
          <ac:chgData name="Coppola, Gennaro" userId="d852e657-a8b6-474f-aa94-3fa71f2e1147" providerId="ADAL" clId="{55CADC7D-3F4D-41AE-9BF6-A181B8A131A4}" dt="2022-08-13T17:20:04.460" v="2600"/>
          <ac:picMkLst>
            <pc:docMk/>
            <pc:sldMk cId="882630486" sldId="270"/>
            <ac:picMk id="8" creationId="{2FAAD887-C6E0-9019-448D-061EBD8B8D89}"/>
          </ac:picMkLst>
        </pc:picChg>
        <pc:picChg chg="add del mod">
          <ac:chgData name="Coppola, Gennaro" userId="d852e657-a8b6-474f-aa94-3fa71f2e1147" providerId="ADAL" clId="{55CADC7D-3F4D-41AE-9BF6-A181B8A131A4}" dt="2022-08-13T17:20:15.902" v="2602"/>
          <ac:picMkLst>
            <pc:docMk/>
            <pc:sldMk cId="882630486" sldId="270"/>
            <ac:picMk id="9" creationId="{D1A96014-BDCC-C33C-1E13-BB4CBD4CFBB6}"/>
          </ac:picMkLst>
        </pc:picChg>
        <pc:picChg chg="add mod">
          <ac:chgData name="Coppola, Gennaro" userId="d852e657-a8b6-474f-aa94-3fa71f2e1147" providerId="ADAL" clId="{55CADC7D-3F4D-41AE-9BF6-A181B8A131A4}" dt="2022-08-13T17:21:52.743" v="2603"/>
          <ac:picMkLst>
            <pc:docMk/>
            <pc:sldMk cId="882630486" sldId="270"/>
            <ac:picMk id="10" creationId="{2FA3766C-CD85-67AB-1131-89F169F87CE9}"/>
          </ac:picMkLst>
        </pc:picChg>
      </pc:sldChg>
      <pc:sldChg chg="addSp delSp modSp add mod modTransition modAnim">
        <pc:chgData name="Coppola, Gennaro" userId="d852e657-a8b6-474f-aa94-3fa71f2e1147" providerId="ADAL" clId="{55CADC7D-3F4D-41AE-9BF6-A181B8A131A4}" dt="2022-08-13T16:21:56.310" v="2557"/>
        <pc:sldMkLst>
          <pc:docMk/>
          <pc:sldMk cId="2989393671" sldId="271"/>
        </pc:sldMkLst>
        <pc:spChg chg="mod">
          <ac:chgData name="Coppola, Gennaro" userId="d852e657-a8b6-474f-aa94-3fa71f2e1147" providerId="ADAL" clId="{55CADC7D-3F4D-41AE-9BF6-A181B8A131A4}" dt="2022-08-13T14:38:56.777" v="1384" actId="20577"/>
          <ac:spMkLst>
            <pc:docMk/>
            <pc:sldMk cId="2989393671" sldId="271"/>
            <ac:spMk id="2" creationId="{2D34CEF4-01D3-4AF7-9E84-F43030ACA972}"/>
          </ac:spMkLst>
        </pc:spChg>
        <pc:spChg chg="mod">
          <ac:chgData name="Coppola, Gennaro" userId="d852e657-a8b6-474f-aa94-3fa71f2e1147" providerId="ADAL" clId="{55CADC7D-3F4D-41AE-9BF6-A181B8A131A4}" dt="2022-08-13T14:40:32.116" v="1567" actId="20577"/>
          <ac:spMkLst>
            <pc:docMk/>
            <pc:sldMk cId="2989393671" sldId="271"/>
            <ac:spMk id="3" creationId="{31EFD88C-EC41-4850-9D1D-676D6AEE0358}"/>
          </ac:spMkLst>
        </pc:spChg>
        <pc:picChg chg="add del mod">
          <ac:chgData name="Coppola, Gennaro" userId="d852e657-a8b6-474f-aa94-3fa71f2e1147" providerId="ADAL" clId="{55CADC7D-3F4D-41AE-9BF6-A181B8A131A4}" dt="2022-08-13T16:20:46.212" v="2554"/>
          <ac:picMkLst>
            <pc:docMk/>
            <pc:sldMk cId="2989393671" sldId="271"/>
            <ac:picMk id="5" creationId="{3EAA3FCF-6CAC-C7DC-B83D-A281610B6493}"/>
          </ac:picMkLst>
        </pc:picChg>
        <pc:picChg chg="add del mod">
          <ac:chgData name="Coppola, Gennaro" userId="d852e657-a8b6-474f-aa94-3fa71f2e1147" providerId="ADAL" clId="{55CADC7D-3F4D-41AE-9BF6-A181B8A131A4}" dt="2022-08-13T16:21:07.462" v="2556"/>
          <ac:picMkLst>
            <pc:docMk/>
            <pc:sldMk cId="2989393671" sldId="271"/>
            <ac:picMk id="6" creationId="{178FF366-9417-F64E-31B1-A2D484823AF6}"/>
          </ac:picMkLst>
        </pc:picChg>
        <pc:picChg chg="add mod">
          <ac:chgData name="Coppola, Gennaro" userId="d852e657-a8b6-474f-aa94-3fa71f2e1147" providerId="ADAL" clId="{55CADC7D-3F4D-41AE-9BF6-A181B8A131A4}" dt="2022-08-13T16:21:56.310" v="2557"/>
          <ac:picMkLst>
            <pc:docMk/>
            <pc:sldMk cId="2989393671" sldId="271"/>
            <ac:picMk id="7" creationId="{D54C8C53-E553-404B-3907-79B957EA44F8}"/>
          </ac:picMkLst>
        </pc:picChg>
      </pc:sldChg>
      <pc:sldChg chg="modSp add del mod">
        <pc:chgData name="Coppola, Gennaro" userId="d852e657-a8b6-474f-aa94-3fa71f2e1147" providerId="ADAL" clId="{55CADC7D-3F4D-41AE-9BF6-A181B8A131A4}" dt="2022-08-13T14:42:42.150" v="1734" actId="47"/>
        <pc:sldMkLst>
          <pc:docMk/>
          <pc:sldMk cId="1813396176" sldId="272"/>
        </pc:sldMkLst>
        <pc:spChg chg="mod">
          <ac:chgData name="Coppola, Gennaro" userId="d852e657-a8b6-474f-aa94-3fa71f2e1147" providerId="ADAL" clId="{55CADC7D-3F4D-41AE-9BF6-A181B8A131A4}" dt="2022-08-13T14:42:34.182" v="1732" actId="20577"/>
          <ac:spMkLst>
            <pc:docMk/>
            <pc:sldMk cId="1813396176" sldId="272"/>
            <ac:spMk id="2" creationId="{2D34CEF4-01D3-4AF7-9E84-F43030ACA972}"/>
          </ac:spMkLst>
        </pc:spChg>
        <pc:spChg chg="mod">
          <ac:chgData name="Coppola, Gennaro" userId="d852e657-a8b6-474f-aa94-3fa71f2e1147" providerId="ADAL" clId="{55CADC7D-3F4D-41AE-9BF6-A181B8A131A4}" dt="2022-08-13T14:42:37.454" v="1733" actId="20577"/>
          <ac:spMkLst>
            <pc:docMk/>
            <pc:sldMk cId="1813396176" sldId="272"/>
            <ac:spMk id="3" creationId="{31EFD88C-EC41-4850-9D1D-676D6AEE0358}"/>
          </ac:spMkLst>
        </pc:spChg>
      </pc:sldChg>
      <pc:sldChg chg="addSp delSp modSp add mod ord modTransition modAnim">
        <pc:chgData name="Coppola, Gennaro" userId="d852e657-a8b6-474f-aa94-3fa71f2e1147" providerId="ADAL" clId="{55CADC7D-3F4D-41AE-9BF6-A181B8A131A4}" dt="2022-08-13T16:29:52.573" v="2571"/>
        <pc:sldMkLst>
          <pc:docMk/>
          <pc:sldMk cId="3152556014" sldId="272"/>
        </pc:sldMkLst>
        <pc:spChg chg="mod">
          <ac:chgData name="Coppola, Gennaro" userId="d852e657-a8b6-474f-aa94-3fa71f2e1147" providerId="ADAL" clId="{55CADC7D-3F4D-41AE-9BF6-A181B8A131A4}" dt="2022-08-13T15:02:28.542" v="2009" actId="20577"/>
          <ac:spMkLst>
            <pc:docMk/>
            <pc:sldMk cId="3152556014" sldId="272"/>
            <ac:spMk id="2" creationId="{2D34CEF4-01D3-4AF7-9E84-F43030ACA972}"/>
          </ac:spMkLst>
        </pc:spChg>
        <pc:spChg chg="mod">
          <ac:chgData name="Coppola, Gennaro" userId="d852e657-a8b6-474f-aa94-3fa71f2e1147" providerId="ADAL" clId="{55CADC7D-3F4D-41AE-9BF6-A181B8A131A4}" dt="2022-08-13T15:03:54.958" v="2116" actId="14100"/>
          <ac:spMkLst>
            <pc:docMk/>
            <pc:sldMk cId="3152556014" sldId="272"/>
            <ac:spMk id="3" creationId="{31EFD88C-EC41-4850-9D1D-676D6AEE0358}"/>
          </ac:spMkLst>
        </pc:spChg>
        <pc:picChg chg="add del mod">
          <ac:chgData name="Coppola, Gennaro" userId="d852e657-a8b6-474f-aa94-3fa71f2e1147" providerId="ADAL" clId="{55CADC7D-3F4D-41AE-9BF6-A181B8A131A4}" dt="2022-08-13T16:24:38.575" v="2562"/>
          <ac:picMkLst>
            <pc:docMk/>
            <pc:sldMk cId="3152556014" sldId="272"/>
            <ac:picMk id="5" creationId="{0C80EDD4-3315-B74F-3CAF-1FF4B0FFC0DB}"/>
          </ac:picMkLst>
        </pc:picChg>
        <pc:picChg chg="add del mod">
          <ac:chgData name="Coppola, Gennaro" userId="d852e657-a8b6-474f-aa94-3fa71f2e1147" providerId="ADAL" clId="{55CADC7D-3F4D-41AE-9BF6-A181B8A131A4}" dt="2022-08-13T16:26:11.782" v="2564"/>
          <ac:picMkLst>
            <pc:docMk/>
            <pc:sldMk cId="3152556014" sldId="272"/>
            <ac:picMk id="6" creationId="{2ECF9E5D-608D-0DEB-52AF-DBCF3C4540DD}"/>
          </ac:picMkLst>
        </pc:picChg>
        <pc:picChg chg="add del mod">
          <ac:chgData name="Coppola, Gennaro" userId="d852e657-a8b6-474f-aa94-3fa71f2e1147" providerId="ADAL" clId="{55CADC7D-3F4D-41AE-9BF6-A181B8A131A4}" dt="2022-08-13T16:26:44.984" v="2566"/>
          <ac:picMkLst>
            <pc:docMk/>
            <pc:sldMk cId="3152556014" sldId="272"/>
            <ac:picMk id="7" creationId="{7EBEDFA6-300E-7626-C3BF-11634719E2BF}"/>
          </ac:picMkLst>
        </pc:picChg>
        <pc:picChg chg="add del mod">
          <ac:chgData name="Coppola, Gennaro" userId="d852e657-a8b6-474f-aa94-3fa71f2e1147" providerId="ADAL" clId="{55CADC7D-3F4D-41AE-9BF6-A181B8A131A4}" dt="2022-08-13T16:27:07.234" v="2568"/>
          <ac:picMkLst>
            <pc:docMk/>
            <pc:sldMk cId="3152556014" sldId="272"/>
            <ac:picMk id="8" creationId="{2A6F9579-F9F7-EB2B-83B3-F0BC2E6FF627}"/>
          </ac:picMkLst>
        </pc:picChg>
        <pc:picChg chg="add del mod">
          <ac:chgData name="Coppola, Gennaro" userId="d852e657-a8b6-474f-aa94-3fa71f2e1147" providerId="ADAL" clId="{55CADC7D-3F4D-41AE-9BF6-A181B8A131A4}" dt="2022-08-13T16:28:46.373" v="2570"/>
          <ac:picMkLst>
            <pc:docMk/>
            <pc:sldMk cId="3152556014" sldId="272"/>
            <ac:picMk id="9" creationId="{E8A74D0F-23DF-6831-0AF8-4ADC1F6FA367}"/>
          </ac:picMkLst>
        </pc:picChg>
        <pc:picChg chg="add mod">
          <ac:chgData name="Coppola, Gennaro" userId="d852e657-a8b6-474f-aa94-3fa71f2e1147" providerId="ADAL" clId="{55CADC7D-3F4D-41AE-9BF6-A181B8A131A4}" dt="2022-08-13T16:29:52.573" v="2571"/>
          <ac:picMkLst>
            <pc:docMk/>
            <pc:sldMk cId="3152556014" sldId="272"/>
            <ac:picMk id="10" creationId="{25E2125E-29F9-F77F-F121-46D80EFE7C26}"/>
          </ac:picMkLst>
        </pc:picChg>
      </pc:sldChg>
      <pc:sldChg chg="addSp delSp modSp add mod ord modTransition setBg modAnim">
        <pc:chgData name="Coppola, Gennaro" userId="d852e657-a8b6-474f-aa94-3fa71f2e1147" providerId="ADAL" clId="{55CADC7D-3F4D-41AE-9BF6-A181B8A131A4}" dt="2022-08-13T16:31:49.169" v="2575"/>
        <pc:sldMkLst>
          <pc:docMk/>
          <pc:sldMk cId="384435742" sldId="273"/>
        </pc:sldMkLst>
        <pc:spChg chg="mod">
          <ac:chgData name="Coppola, Gennaro" userId="d852e657-a8b6-474f-aa94-3fa71f2e1147" providerId="ADAL" clId="{55CADC7D-3F4D-41AE-9BF6-A181B8A131A4}" dt="2022-08-13T15:05:16.704" v="2133" actId="26606"/>
          <ac:spMkLst>
            <pc:docMk/>
            <pc:sldMk cId="384435742" sldId="273"/>
            <ac:spMk id="2" creationId="{0FDE5079-B185-4DE0-AF2C-AE4B7709FBC3}"/>
          </ac:spMkLst>
        </pc:spChg>
        <pc:spChg chg="mod">
          <ac:chgData name="Coppola, Gennaro" userId="d852e657-a8b6-474f-aa94-3fa71f2e1147" providerId="ADAL" clId="{55CADC7D-3F4D-41AE-9BF6-A181B8A131A4}" dt="2022-08-13T15:56:19.098" v="2485" actId="20577"/>
          <ac:spMkLst>
            <pc:docMk/>
            <pc:sldMk cId="384435742" sldId="273"/>
            <ac:spMk id="3" creationId="{89B4E0E8-07C8-4A23-99E2-20D6DFD6FA7A}"/>
          </ac:spMkLst>
        </pc:spChg>
        <pc:spChg chg="del mod">
          <ac:chgData name="Coppola, Gennaro" userId="d852e657-a8b6-474f-aa94-3fa71f2e1147" providerId="ADAL" clId="{55CADC7D-3F4D-41AE-9BF6-A181B8A131A4}" dt="2022-08-13T15:53:27.058" v="2135"/>
          <ac:spMkLst>
            <pc:docMk/>
            <pc:sldMk cId="384435742" sldId="273"/>
            <ac:spMk id="5" creationId="{EB4C388D-A2F3-14C5-4403-DDE8879E010C}"/>
          </ac:spMkLst>
        </pc:spChg>
        <pc:picChg chg="mod">
          <ac:chgData name="Coppola, Gennaro" userId="d852e657-a8b6-474f-aa94-3fa71f2e1147" providerId="ADAL" clId="{55CADC7D-3F4D-41AE-9BF6-A181B8A131A4}" dt="2022-08-13T15:05:16.704" v="2133" actId="26606"/>
          <ac:picMkLst>
            <pc:docMk/>
            <pc:sldMk cId="384435742" sldId="273"/>
            <ac:picMk id="4" creationId="{53025FED-9BCD-4BE9-B74C-707E5FD74028}"/>
          </ac:picMkLst>
        </pc:picChg>
        <pc:picChg chg="add del mod">
          <ac:chgData name="Coppola, Gennaro" userId="d852e657-a8b6-474f-aa94-3fa71f2e1147" providerId="ADAL" clId="{55CADC7D-3F4D-41AE-9BF6-A181B8A131A4}" dt="2022-08-13T16:29:58.011" v="2572"/>
          <ac:picMkLst>
            <pc:docMk/>
            <pc:sldMk cId="384435742" sldId="273"/>
            <ac:picMk id="6" creationId="{78971C24-0AD9-E9C1-656D-B54779BF1234}"/>
          </ac:picMkLst>
        </pc:picChg>
        <pc:picChg chg="add del mod">
          <ac:chgData name="Coppola, Gennaro" userId="d852e657-a8b6-474f-aa94-3fa71f2e1147" providerId="ADAL" clId="{55CADC7D-3F4D-41AE-9BF6-A181B8A131A4}" dt="2022-08-13T16:30:18.128" v="2574"/>
          <ac:picMkLst>
            <pc:docMk/>
            <pc:sldMk cId="384435742" sldId="273"/>
            <ac:picMk id="7" creationId="{3FF82388-1427-531F-87D1-4F21D48B599A}"/>
          </ac:picMkLst>
        </pc:picChg>
        <pc:picChg chg="add mod">
          <ac:chgData name="Coppola, Gennaro" userId="d852e657-a8b6-474f-aa94-3fa71f2e1147" providerId="ADAL" clId="{55CADC7D-3F4D-41AE-9BF6-A181B8A131A4}" dt="2022-08-13T16:31:49.169" v="2575"/>
          <ac:picMkLst>
            <pc:docMk/>
            <pc:sldMk cId="384435742" sldId="273"/>
            <ac:picMk id="8" creationId="{8E750EC1-274E-6FC2-F25E-C9ECAFA0751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8/13/2022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8/13/2022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63464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64420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87100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68891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335805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3964004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A6AF1B4E-90EC-4A51-B6E5-B702C054ECB0}"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924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876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6040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7681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400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5777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AF1B4E-90EC-4A51-B6E5-B702C054ECB0}"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6346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897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31045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8/13/2022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102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ECF21A4-E71B-4D3A-AF45-E989C23A7BB1}" type="datetimeFigureOut">
              <a:rPr lang="en-US" smtClean="0"/>
              <a:t>8/13/2022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5944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ECF21A4-E71B-4D3A-AF45-E989C23A7BB1}" type="datetimeFigureOut">
              <a:rPr lang="en-US" smtClean="0"/>
              <a:t>8/13/2022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6AF1B4E-90EC-4A51-B6E5-B702C054ECB0}"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495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svg"/><Relationship Id="rId3" Type="http://schemas.openxmlformats.org/officeDocument/2006/relationships/audio" Target="../media/media12.m4a"/><Relationship Id="rId7" Type="http://schemas.openxmlformats.org/officeDocument/2006/relationships/image" Target="../media/image9.svg"/><Relationship Id="rId12"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7.svg"/><Relationship Id="rId5" Type="http://schemas.openxmlformats.org/officeDocument/2006/relationships/notesSlide" Target="../notesSlides/notesSlide11.xml"/><Relationship Id="rId10"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image" Target="../media/image5.sv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4.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7"/>
            <a:ext cx="5609222" cy="870938"/>
          </a:xfrm>
        </p:spPr>
        <p:txBody>
          <a:bodyPr anchor="t">
            <a:normAutofit fontScale="90000"/>
          </a:bodyPr>
          <a:lstStyle/>
          <a:p>
            <a:pPr algn="l"/>
            <a:r>
              <a:rPr lang="en-US" sz="4400" dirty="0">
                <a:latin typeface="Franklin Gothic Book" panose="020B0503020102020204" pitchFamily="34" charset="0"/>
                <a:cs typeface="Segoe UI" panose="020B0502040204020203" pitchFamily="34" charset="0"/>
              </a:rPr>
              <a:t>Research Presentation</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6" y="3945418"/>
            <a:ext cx="5609219" cy="576738"/>
          </a:xfrm>
        </p:spPr>
        <p:txBody>
          <a:bodyPr anchor="b">
            <a:normAutofit fontScale="85000" lnSpcReduction="10000"/>
          </a:bodyPr>
          <a:lstStyle/>
          <a:p>
            <a:pPr algn="l"/>
            <a:r>
              <a:rPr lang="en-US" sz="2000" dirty="0">
                <a:latin typeface="Franklin Gothic Book" panose="020B0503020102020204" pitchFamily="34" charset="0"/>
              </a:rPr>
              <a:t>Gennaro Coppola – University of Essex Online</a:t>
            </a: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85250" y="164573"/>
            <a:ext cx="1636279" cy="1636279"/>
          </a:xfrm>
          <a:prstGeom prst="rect">
            <a:avLst/>
          </a:prstGeom>
        </p:spPr>
      </p:pic>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24" y="3621724"/>
            <a:ext cx="2594886" cy="2594886"/>
          </a:xfrm>
          <a:prstGeom prst="rect">
            <a:avLst/>
          </a:prstGeom>
        </p:spPr>
      </p:pic>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25024" y="327889"/>
            <a:ext cx="2260711" cy="2260711"/>
          </a:xfrm>
          <a:prstGeom prst="rect">
            <a:avLst/>
          </a:prstGeom>
        </p:spPr>
      </p:pic>
      <p:pic>
        <p:nvPicPr>
          <p:cNvPr id="10" name="Video 9">
            <a:hlinkClick r:id="" action="ppaction://media"/>
            <a:extLst>
              <a:ext uri="{FF2B5EF4-FFF2-40B4-BE49-F238E27FC236}">
                <a16:creationId xmlns:a16="http://schemas.microsoft.com/office/drawing/2014/main" id="{E9D26518-CCC5-741C-8761-D43A47FF85C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828"/>
    </mc:Choice>
    <mc:Fallback>
      <p:transition spd="slow" advTm="11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1386840" y="678606"/>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Artefacts	</a:t>
            </a:r>
          </a:p>
        </p:txBody>
      </p:sp>
      <p:sp>
        <p:nvSpPr>
          <p:cNvPr id="3" name="Content Placeholder 2">
            <a:extLst>
              <a:ext uri="{FF2B5EF4-FFF2-40B4-BE49-F238E27FC236}">
                <a16:creationId xmlns:a16="http://schemas.microsoft.com/office/drawing/2014/main" id="{31EFD88C-EC41-4850-9D1D-676D6AEE0358}"/>
              </a:ext>
            </a:extLst>
          </p:cNvPr>
          <p:cNvSpPr>
            <a:spLocks noGrp="1"/>
          </p:cNvSpPr>
          <p:nvPr>
            <p:ph idx="1"/>
          </p:nvPr>
        </p:nvSpPr>
        <p:spPr>
          <a:xfrm>
            <a:off x="2210561" y="2288894"/>
            <a:ext cx="8650271" cy="3057547"/>
          </a:xfrm>
        </p:spPr>
        <p:txBody>
          <a:bodyPr vert="horz" lIns="91440" tIns="45720" rIns="91440" bIns="45720" rtlCol="0" anchor="t">
            <a:normAutofit/>
          </a:bodyPr>
          <a:lstStyle/>
          <a:p>
            <a:pPr lvl="1"/>
            <a:r>
              <a:rPr lang="en-US" dirty="0">
                <a:latin typeface="Segoe UI" panose="020B0502040204020203" pitchFamily="34" charset="0"/>
                <a:cs typeface="Segoe UI" panose="020B0502040204020203" pitchFamily="34" charset="0"/>
              </a:rPr>
              <a:t>The article</a:t>
            </a:r>
          </a:p>
          <a:p>
            <a:pPr lvl="1"/>
            <a:r>
              <a:rPr lang="en-US" dirty="0">
                <a:latin typeface="Segoe UI" panose="020B0502040204020203" pitchFamily="34" charset="0"/>
                <a:cs typeface="Segoe UI" panose="020B0502040204020203" pitchFamily="34" charset="0"/>
              </a:rPr>
              <a:t>The Dataset</a:t>
            </a:r>
          </a:p>
          <a:p>
            <a:pPr lvl="1"/>
            <a:r>
              <a:rPr lang="en-US" dirty="0">
                <a:latin typeface="Segoe UI" panose="020B0502040204020203" pitchFamily="34" charset="0"/>
                <a:cs typeface="Segoe UI" panose="020B0502040204020203" pitchFamily="34" charset="0"/>
              </a:rPr>
              <a:t>A web app to visualize trends</a:t>
            </a:r>
          </a:p>
        </p:txBody>
      </p:sp>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pic>
        <p:nvPicPr>
          <p:cNvPr id="10" name="Audio 9">
            <a:hlinkClick r:id="" action="ppaction://media"/>
            <a:extLst>
              <a:ext uri="{FF2B5EF4-FFF2-40B4-BE49-F238E27FC236}">
                <a16:creationId xmlns:a16="http://schemas.microsoft.com/office/drawing/2014/main" id="{25E2125E-29F9-F77F-F121-46D80EFE7C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52556014"/>
      </p:ext>
    </p:extLst>
  </p:cSld>
  <p:clrMapOvr>
    <a:masterClrMapping/>
  </p:clrMapOvr>
  <mc:AlternateContent xmlns:mc="http://schemas.openxmlformats.org/markup-compatibility/2006">
    <mc:Choice xmlns:p14="http://schemas.microsoft.com/office/powerpoint/2010/main" Requires="p14">
      <p:transition spd="slow" p14:dur="2000" advTm="61357"/>
    </mc:Choice>
    <mc:Fallback>
      <p:transition spd="slow" advTm="61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079-B185-4DE0-AF2C-AE4B7709FBC3}"/>
              </a:ext>
            </a:extLst>
          </p:cNvPr>
          <p:cNvSpPr>
            <a:spLocks noGrp="1"/>
          </p:cNvSpPr>
          <p:nvPr>
            <p:ph type="title"/>
          </p:nvPr>
        </p:nvSpPr>
        <p:spPr>
          <a:xfrm>
            <a:off x="1451579" y="804519"/>
            <a:ext cx="9603275" cy="1049235"/>
          </a:xfrm>
        </p:spPr>
        <p:txBody>
          <a:bodyPr>
            <a:normAutofit/>
          </a:bodyPr>
          <a:lstStyle/>
          <a:p>
            <a:r>
              <a:rPr lang="en-US" dirty="0">
                <a:latin typeface="Franklin Gothic Book" panose="020B0503020102020204" pitchFamily="34" charset="0"/>
                <a:cs typeface="Segoe UI" panose="020B0502040204020203" pitchFamily="34" charset="0"/>
              </a:rPr>
              <a:t>Estimations</a:t>
            </a:r>
          </a:p>
        </p:txBody>
      </p:sp>
      <p:sp>
        <p:nvSpPr>
          <p:cNvPr id="3" name="Content Placeholder 2">
            <a:extLst>
              <a:ext uri="{FF2B5EF4-FFF2-40B4-BE49-F238E27FC236}">
                <a16:creationId xmlns:a16="http://schemas.microsoft.com/office/drawing/2014/main" id="{89B4E0E8-07C8-4A23-99E2-20D6DFD6FA7A}"/>
              </a:ext>
            </a:extLst>
          </p:cNvPr>
          <p:cNvSpPr>
            <a:spLocks noGrp="1"/>
          </p:cNvSpPr>
          <p:nvPr>
            <p:ph idx="1"/>
          </p:nvPr>
        </p:nvSpPr>
        <p:spPr>
          <a:xfrm>
            <a:off x="1451579" y="2015734"/>
            <a:ext cx="6195784" cy="3450613"/>
          </a:xfrm>
        </p:spPr>
        <p:txBody>
          <a:bodyPr vert="horz" lIns="91440" tIns="45720" rIns="91440" bIns="45720" rtlCol="0">
            <a:normAutofit/>
          </a:bodyPr>
          <a:lstStyle/>
          <a:p>
            <a:r>
              <a:rPr lang="en-US" dirty="0">
                <a:latin typeface="Segoe UI" panose="020B0502040204020203" pitchFamily="34" charset="0"/>
                <a:cs typeface="Segoe UI" panose="020B0502040204020203" pitchFamily="34" charset="0"/>
              </a:rPr>
              <a:t>4 months (TOTAL):</a:t>
            </a:r>
          </a:p>
          <a:p>
            <a:pPr lvl="1"/>
            <a:r>
              <a:rPr lang="en-US" dirty="0">
                <a:latin typeface="Segoe UI" panose="020B0502040204020203" pitchFamily="34" charset="0"/>
                <a:cs typeface="Segoe UI" panose="020B0502040204020203" pitchFamily="34" charset="0"/>
              </a:rPr>
              <a:t>Developing/setup the tool to fetch data: 2 weeks</a:t>
            </a:r>
          </a:p>
          <a:p>
            <a:pPr lvl="1"/>
            <a:r>
              <a:rPr lang="en-US" dirty="0">
                <a:latin typeface="Segoe UI" panose="020B0502040204020203" pitchFamily="34" charset="0"/>
                <a:cs typeface="Segoe UI" panose="020B0502040204020203" pitchFamily="34" charset="0"/>
              </a:rPr>
              <a:t>Collecting data: 3 months</a:t>
            </a:r>
          </a:p>
          <a:p>
            <a:pPr lvl="1"/>
            <a:r>
              <a:rPr lang="en-US" dirty="0">
                <a:latin typeface="Segoe UI" panose="020B0502040204020203" pitchFamily="34" charset="0"/>
                <a:cs typeface="Segoe UI" panose="020B0502040204020203" pitchFamily="34" charset="0"/>
              </a:rPr>
              <a:t>In parallel it can be developed the web app for the presentation of the data: 2 months</a:t>
            </a:r>
          </a:p>
          <a:p>
            <a:pPr lvl="1"/>
            <a:r>
              <a:rPr lang="en-US" dirty="0">
                <a:latin typeface="Segoe UI" panose="020B0502040204020203" pitchFamily="34" charset="0"/>
                <a:cs typeface="Segoe UI" panose="020B0502040204020203" pitchFamily="34" charset="0"/>
              </a:rPr>
              <a:t>Finish up the document and reordering the data: 2 weeks</a:t>
            </a:r>
          </a:p>
        </p:txBody>
      </p:sp>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8756" y="2277991"/>
            <a:ext cx="2926098" cy="2926098"/>
          </a:xfrm>
          <a:prstGeom prst="rect">
            <a:avLst/>
          </a:prstGeom>
        </p:spPr>
      </p:pic>
      <p:pic>
        <p:nvPicPr>
          <p:cNvPr id="8" name="Audio 7">
            <a:hlinkClick r:id="" action="ppaction://media"/>
            <a:extLst>
              <a:ext uri="{FF2B5EF4-FFF2-40B4-BE49-F238E27FC236}">
                <a16:creationId xmlns:a16="http://schemas.microsoft.com/office/drawing/2014/main" id="{8E750EC1-274E-6FC2-F25E-C9ECAFA075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4435742"/>
      </p:ext>
    </p:extLst>
  </p:cSld>
  <p:clrMapOvr>
    <a:masterClrMapping/>
  </p:clrMapOvr>
  <mc:AlternateContent xmlns:mc="http://schemas.openxmlformats.org/markup-compatibility/2006">
    <mc:Choice xmlns:p14="http://schemas.microsoft.com/office/powerpoint/2010/main" Requires="p14">
      <p:transition spd="slow" p14:dur="2000" advTm="85078"/>
    </mc:Choice>
    <mc:Fallback>
      <p:transition spd="slow" advTm="85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041" y="982364"/>
            <a:ext cx="2659472" cy="2659472"/>
          </a:xfrm>
          <a:prstGeom prst="rect">
            <a:avLst/>
          </a:prstGeom>
        </p:spPr>
      </p:pic>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90143" y="983211"/>
            <a:ext cx="2646677" cy="2646677"/>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56859" y="982364"/>
            <a:ext cx="2648371" cy="2648371"/>
          </a:xfrm>
          <a:prstGeom prst="rect">
            <a:avLst/>
          </a:prstGeom>
        </p:spPr>
      </p:pic>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25269" y="1004677"/>
            <a:ext cx="2648372" cy="2648372"/>
          </a:xfrm>
          <a:prstGeom prst="rect">
            <a:avLst/>
          </a:prstGeom>
        </p:spPr>
      </p:pic>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fontScale="90000"/>
          </a:bodyPr>
          <a:lstStyle/>
          <a:p>
            <a:r>
              <a:rPr lang="en-US" sz="5400" b="1" dirty="0">
                <a:latin typeface="Franklin Gothic Book" panose="020B0503020102020204" pitchFamily="34" charset="0"/>
                <a:cs typeface="Segoe UI" panose="020B0502040204020203" pitchFamily="34" charset="0"/>
              </a:rPr>
              <a:t>THANK you </a:t>
            </a:r>
            <a:br>
              <a:rPr lang="en-US" sz="5400" b="1" dirty="0">
                <a:latin typeface="Franklin Gothic Book" panose="020B0503020102020204" pitchFamily="34" charset="0"/>
                <a:cs typeface="Segoe UI" panose="020B0502040204020203" pitchFamily="34" charset="0"/>
              </a:rPr>
            </a:br>
            <a:r>
              <a:rPr lang="en-US" sz="5400" b="1" dirty="0">
                <a:latin typeface="Franklin Gothic Book" panose="020B0503020102020204" pitchFamily="34" charset="0"/>
                <a:cs typeface="Segoe UI" panose="020B0502040204020203" pitchFamily="34" charset="0"/>
              </a:rPr>
              <a:t>Gennaro Coppola</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fontScale="70000" lnSpcReduction="20000"/>
          </a:bodyPr>
          <a:lstStyle/>
          <a:p>
            <a:endParaRPr lang="en-US" sz="2000" dirty="0">
              <a:solidFill>
                <a:srgbClr val="E7E6E6"/>
              </a:solidFill>
              <a:latin typeface="Segoe UI" panose="020B0502040204020203" pitchFamily="34" charset="0"/>
              <a:cs typeface="Segoe UI" panose="020B0502040204020203" pitchFamily="34" charset="0"/>
            </a:endParaRPr>
          </a:p>
        </p:txBody>
      </p:sp>
      <p:pic>
        <p:nvPicPr>
          <p:cNvPr id="10" name="Audio 9">
            <a:hlinkClick r:id="" action="ppaction://media"/>
            <a:extLst>
              <a:ext uri="{FF2B5EF4-FFF2-40B4-BE49-F238E27FC236}">
                <a16:creationId xmlns:a16="http://schemas.microsoft.com/office/drawing/2014/main" id="{37BE96FC-D9B6-366D-F220-FEF943F4F88A}"/>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372968877"/>
      </p:ext>
    </p:extLst>
  </p:cSld>
  <p:clrMapOvr>
    <a:masterClrMapping/>
  </p:clrMapOvr>
  <mc:AlternateContent xmlns:mc="http://schemas.openxmlformats.org/markup-compatibility/2006">
    <mc:Choice xmlns:p14="http://schemas.microsoft.com/office/powerpoint/2010/main" Requires="p14">
      <p:transition spd="slow" p14:dur="2000" advTm="8810"/>
    </mc:Choice>
    <mc:Fallback>
      <p:transition spd="slow" advTm="8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75F7ABEB-A664-408E-2A1F-A2614B69F56E}"/>
              </a:ext>
            </a:extLst>
          </p:cNvPr>
          <p:cNvSpPr/>
          <p:nvPr/>
        </p:nvSpPr>
        <p:spPr>
          <a:xfrm>
            <a:off x="171450" y="276225"/>
            <a:ext cx="11544689" cy="172402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475861" y="598781"/>
            <a:ext cx="10323047" cy="1401469"/>
          </a:xfrm>
        </p:spPr>
        <p:txBody>
          <a:bodyPr/>
          <a:lstStyle/>
          <a:p>
            <a:r>
              <a:rPr lang="en-US" dirty="0">
                <a:solidFill>
                  <a:schemeClr val="bg1"/>
                </a:solidFill>
                <a:latin typeface="Franklin Gothic Book" panose="020B0503020102020204" pitchFamily="34" charset="0"/>
                <a:cs typeface="Segoe UI" panose="020B0502040204020203" pitchFamily="34" charset="0"/>
              </a:rPr>
              <a:t>Project proposal: </a:t>
            </a:r>
            <a:br>
              <a:rPr lang="en-US" dirty="0">
                <a:solidFill>
                  <a:schemeClr val="bg1"/>
                </a:solidFill>
                <a:latin typeface="Franklin Gothic Book" panose="020B0503020102020204" pitchFamily="34" charset="0"/>
                <a:cs typeface="Segoe UI" panose="020B0502040204020203" pitchFamily="34" charset="0"/>
              </a:rPr>
            </a:br>
            <a:r>
              <a:rPr lang="en-US" dirty="0">
                <a:solidFill>
                  <a:schemeClr val="bg1"/>
                </a:solidFill>
                <a:latin typeface="Franklin Gothic Book" panose="020B0503020102020204" pitchFamily="34" charset="0"/>
                <a:cs typeface="Segoe UI" panose="020B0502040204020203" pitchFamily="34" charset="0"/>
              </a:rPr>
              <a:t>Trends on social media 2023</a:t>
            </a:r>
          </a:p>
        </p:txBody>
      </p:sp>
      <p:sp>
        <p:nvSpPr>
          <p:cNvPr id="10" name="TextBox 9">
            <a:extLst>
              <a:ext uri="{FF2B5EF4-FFF2-40B4-BE49-F238E27FC236}">
                <a16:creationId xmlns:a16="http://schemas.microsoft.com/office/drawing/2014/main" id="{7B58DB98-0EFE-227F-8F0A-FF5251AF4060}"/>
              </a:ext>
            </a:extLst>
          </p:cNvPr>
          <p:cNvSpPr txBox="1"/>
          <p:nvPr/>
        </p:nvSpPr>
        <p:spPr>
          <a:xfrm>
            <a:off x="475861" y="3237722"/>
            <a:ext cx="10534261" cy="923330"/>
          </a:xfrm>
          <a:prstGeom prst="rect">
            <a:avLst/>
          </a:prstGeom>
          <a:noFill/>
        </p:spPr>
        <p:txBody>
          <a:bodyPr wrap="square" rtlCol="0">
            <a:spAutoFit/>
          </a:bodyPr>
          <a:lstStyle/>
          <a:p>
            <a:pPr marL="342900" indent="-342900">
              <a:buFont typeface="+mj-lt"/>
              <a:buAutoNum type="arabicPeriod"/>
            </a:pPr>
            <a:r>
              <a:rPr lang="en-US" dirty="0"/>
              <a:t>Track trends</a:t>
            </a:r>
          </a:p>
          <a:p>
            <a:pPr marL="342900" indent="-342900">
              <a:buFont typeface="+mj-lt"/>
              <a:buAutoNum type="arabicPeriod"/>
            </a:pPr>
            <a:r>
              <a:rPr lang="en-US" dirty="0"/>
              <a:t>Catalog trends</a:t>
            </a:r>
          </a:p>
          <a:p>
            <a:pPr marL="342900" indent="-342900">
              <a:buFont typeface="+mj-lt"/>
              <a:buAutoNum type="arabicPeriod"/>
            </a:pPr>
            <a:r>
              <a:rPr lang="en-US" dirty="0"/>
              <a:t>Identify demography</a:t>
            </a:r>
            <a:r>
              <a:rPr lang="it-IT" dirty="0"/>
              <a:t> (country, age, sex)</a:t>
            </a:r>
            <a:endParaRPr lang="en-US" dirty="0"/>
          </a:p>
        </p:txBody>
      </p:sp>
      <p:sp>
        <p:nvSpPr>
          <p:cNvPr id="11" name="TextBox 10">
            <a:extLst>
              <a:ext uri="{FF2B5EF4-FFF2-40B4-BE49-F238E27FC236}">
                <a16:creationId xmlns:a16="http://schemas.microsoft.com/office/drawing/2014/main" id="{5B994089-59DB-BACC-2CE8-0EBEA36DD545}"/>
              </a:ext>
            </a:extLst>
          </p:cNvPr>
          <p:cNvSpPr txBox="1"/>
          <p:nvPr/>
        </p:nvSpPr>
        <p:spPr>
          <a:xfrm>
            <a:off x="475861" y="2537926"/>
            <a:ext cx="7100596" cy="523220"/>
          </a:xfrm>
          <a:prstGeom prst="rect">
            <a:avLst/>
          </a:prstGeom>
          <a:noFill/>
        </p:spPr>
        <p:txBody>
          <a:bodyPr wrap="square" rtlCol="0">
            <a:spAutoFit/>
          </a:bodyPr>
          <a:lstStyle/>
          <a:p>
            <a:r>
              <a:rPr lang="en-US" sz="2800" b="1" dirty="0"/>
              <a:t>Aims &amp; objective</a:t>
            </a:r>
            <a:endParaRPr lang="it-IT" sz="2800" b="1" dirty="0"/>
          </a:p>
        </p:txBody>
      </p:sp>
      <p:sp>
        <p:nvSpPr>
          <p:cNvPr id="12" name="TextBox 11">
            <a:extLst>
              <a:ext uri="{FF2B5EF4-FFF2-40B4-BE49-F238E27FC236}">
                <a16:creationId xmlns:a16="http://schemas.microsoft.com/office/drawing/2014/main" id="{5A2004F8-2D9A-559B-F948-F91B3B99AF67}"/>
              </a:ext>
            </a:extLst>
          </p:cNvPr>
          <p:cNvSpPr txBox="1"/>
          <p:nvPr/>
        </p:nvSpPr>
        <p:spPr>
          <a:xfrm>
            <a:off x="475861" y="4413380"/>
            <a:ext cx="6774025" cy="461665"/>
          </a:xfrm>
          <a:prstGeom prst="rect">
            <a:avLst/>
          </a:prstGeom>
          <a:noFill/>
        </p:spPr>
        <p:txBody>
          <a:bodyPr wrap="square" rtlCol="0">
            <a:spAutoFit/>
          </a:bodyPr>
          <a:lstStyle/>
          <a:p>
            <a:r>
              <a:rPr lang="en-US" sz="2400" b="1" dirty="0"/>
              <a:t>Limitations</a:t>
            </a:r>
            <a:endParaRPr lang="it-IT" sz="2400" b="1" dirty="0"/>
          </a:p>
        </p:txBody>
      </p:sp>
      <p:sp>
        <p:nvSpPr>
          <p:cNvPr id="13" name="TextBox 12">
            <a:extLst>
              <a:ext uri="{FF2B5EF4-FFF2-40B4-BE49-F238E27FC236}">
                <a16:creationId xmlns:a16="http://schemas.microsoft.com/office/drawing/2014/main" id="{0412C7AF-7EA7-C75D-3650-6D3D557E2312}"/>
              </a:ext>
            </a:extLst>
          </p:cNvPr>
          <p:cNvSpPr txBox="1"/>
          <p:nvPr/>
        </p:nvSpPr>
        <p:spPr>
          <a:xfrm>
            <a:off x="475861" y="4875045"/>
            <a:ext cx="6559421" cy="923330"/>
          </a:xfrm>
          <a:prstGeom prst="rect">
            <a:avLst/>
          </a:prstGeom>
          <a:noFill/>
        </p:spPr>
        <p:txBody>
          <a:bodyPr wrap="square" rtlCol="0">
            <a:spAutoFit/>
          </a:bodyPr>
          <a:lstStyle/>
          <a:p>
            <a:pPr marL="342900" indent="-342900">
              <a:buFont typeface="+mj-lt"/>
              <a:buAutoNum type="arabicPeriod"/>
            </a:pPr>
            <a:r>
              <a:rPr lang="en-US" dirty="0"/>
              <a:t>Limited in time – a quarter in 2023, ideally Q1</a:t>
            </a:r>
          </a:p>
          <a:p>
            <a:pPr marL="342900" indent="-342900">
              <a:buFont typeface="+mj-lt"/>
              <a:buAutoNum type="arabicPeriod"/>
            </a:pPr>
            <a:r>
              <a:rPr lang="en-US" dirty="0"/>
              <a:t>Limited geographically – focused on Eurozone</a:t>
            </a:r>
          </a:p>
          <a:p>
            <a:pPr marL="342900" indent="-342900">
              <a:buFont typeface="+mj-lt"/>
              <a:buAutoNum type="arabicPeriod"/>
            </a:pPr>
            <a:r>
              <a:rPr lang="en-US" dirty="0"/>
              <a:t>In respect of users’ data – Using publicly available data only</a:t>
            </a:r>
          </a:p>
        </p:txBody>
      </p:sp>
      <p:pic>
        <p:nvPicPr>
          <p:cNvPr id="16" name="Audio 15">
            <a:hlinkClick r:id="" action="ppaction://media"/>
            <a:extLst>
              <a:ext uri="{FF2B5EF4-FFF2-40B4-BE49-F238E27FC236}">
                <a16:creationId xmlns:a16="http://schemas.microsoft.com/office/drawing/2014/main" id="{F5D8A5C6-DA22-C513-A282-0172DF78D0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3491007"/>
      </p:ext>
    </p:extLst>
  </p:cSld>
  <p:clrMapOvr>
    <a:masterClrMapping/>
  </p:clrMapOvr>
  <mc:AlternateContent xmlns:mc="http://schemas.openxmlformats.org/markup-compatibility/2006">
    <mc:Choice xmlns:p14="http://schemas.microsoft.com/office/powerpoint/2010/main" Requires="p14">
      <p:transition spd="slow" p14:dur="2000" advTm="146110"/>
    </mc:Choice>
    <mc:Fallback>
      <p:transition spd="slow" advTm="146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D0A42-B011-4DBF-B5CD-6718A97E3C70}"/>
              </a:ext>
            </a:extLst>
          </p:cNvPr>
          <p:cNvSpPr>
            <a:spLocks noGrp="1"/>
          </p:cNvSpPr>
          <p:nvPr>
            <p:ph type="title"/>
          </p:nvPr>
        </p:nvSpPr>
        <p:spPr>
          <a:xfrm>
            <a:off x="1476869" y="1058985"/>
            <a:ext cx="9603275" cy="676509"/>
          </a:xfrm>
        </p:spPr>
        <p:txBody>
          <a:bodyPr/>
          <a:lstStyle/>
          <a:p>
            <a:r>
              <a:rPr lang="en-US" dirty="0"/>
              <a:t>Relevance</a:t>
            </a:r>
          </a:p>
        </p:txBody>
      </p:sp>
      <p:sp>
        <p:nvSpPr>
          <p:cNvPr id="9" name="TextBox 8">
            <a:extLst>
              <a:ext uri="{FF2B5EF4-FFF2-40B4-BE49-F238E27FC236}">
                <a16:creationId xmlns:a16="http://schemas.microsoft.com/office/drawing/2014/main" id="{82AFA4BF-D5C8-1F30-595C-16B8FAEC9783}"/>
              </a:ext>
            </a:extLst>
          </p:cNvPr>
          <p:cNvSpPr txBox="1"/>
          <p:nvPr/>
        </p:nvSpPr>
        <p:spPr>
          <a:xfrm>
            <a:off x="1398596" y="1884783"/>
            <a:ext cx="9759820" cy="3321698"/>
          </a:xfrm>
          <a:prstGeom prst="rect">
            <a:avLst/>
          </a:prstGeom>
          <a:noFill/>
        </p:spPr>
        <p:txBody>
          <a:bodyPr wrap="square" rtlCol="0">
            <a:spAutoFit/>
          </a:bodyPr>
          <a:lstStyle/>
          <a:p>
            <a:endParaRPr lang="it-IT"/>
          </a:p>
        </p:txBody>
      </p:sp>
      <p:sp>
        <p:nvSpPr>
          <p:cNvPr id="2" name="TextBox 1">
            <a:extLst>
              <a:ext uri="{FF2B5EF4-FFF2-40B4-BE49-F238E27FC236}">
                <a16:creationId xmlns:a16="http://schemas.microsoft.com/office/drawing/2014/main" id="{48E80DDD-971E-D50A-4C62-8C2A0C691A0C}"/>
              </a:ext>
            </a:extLst>
          </p:cNvPr>
          <p:cNvSpPr txBox="1"/>
          <p:nvPr/>
        </p:nvSpPr>
        <p:spPr>
          <a:xfrm>
            <a:off x="1476869" y="2155371"/>
            <a:ext cx="9603275" cy="923330"/>
          </a:xfrm>
          <a:prstGeom prst="rect">
            <a:avLst/>
          </a:prstGeom>
          <a:noFill/>
        </p:spPr>
        <p:txBody>
          <a:bodyPr wrap="square" rtlCol="0">
            <a:spAutoFit/>
          </a:bodyPr>
          <a:lstStyle/>
          <a:p>
            <a:r>
              <a:rPr lang="en-US" dirty="0"/>
              <a:t>The completion of this project is going to give a picture of what are the trends during the period analyzed, and the data gathered could then be used in larger research for further investigations, as for full-year trend analysis, or for year-to-year changes.</a:t>
            </a:r>
            <a:endParaRPr lang="it-IT" dirty="0"/>
          </a:p>
        </p:txBody>
      </p:sp>
      <p:sp>
        <p:nvSpPr>
          <p:cNvPr id="3" name="TextBox 2">
            <a:extLst>
              <a:ext uri="{FF2B5EF4-FFF2-40B4-BE49-F238E27FC236}">
                <a16:creationId xmlns:a16="http://schemas.microsoft.com/office/drawing/2014/main" id="{4DDC1807-68AA-390A-C5D7-BBF8B88BB1AC}"/>
              </a:ext>
            </a:extLst>
          </p:cNvPr>
          <p:cNvSpPr txBox="1"/>
          <p:nvPr/>
        </p:nvSpPr>
        <p:spPr>
          <a:xfrm>
            <a:off x="1476869" y="3564294"/>
            <a:ext cx="9603275" cy="369332"/>
          </a:xfrm>
          <a:prstGeom prst="rect">
            <a:avLst/>
          </a:prstGeom>
          <a:noFill/>
        </p:spPr>
        <p:txBody>
          <a:bodyPr wrap="square" rtlCol="0">
            <a:spAutoFit/>
          </a:bodyPr>
          <a:lstStyle/>
          <a:p>
            <a:r>
              <a:rPr lang="en-US" b="1" dirty="0"/>
              <a:t>It will be important for this purpose to prioritize the collection of quantitative data.</a:t>
            </a:r>
            <a:endParaRPr lang="it-IT" b="1" dirty="0"/>
          </a:p>
        </p:txBody>
      </p:sp>
      <p:pic>
        <p:nvPicPr>
          <p:cNvPr id="10" name="Audio 9">
            <a:hlinkClick r:id="" action="ppaction://media"/>
            <a:extLst>
              <a:ext uri="{FF2B5EF4-FFF2-40B4-BE49-F238E27FC236}">
                <a16:creationId xmlns:a16="http://schemas.microsoft.com/office/drawing/2014/main" id="{0E4F6E10-069B-5278-B6E9-A511E4C2CD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27580902"/>
      </p:ext>
    </p:extLst>
  </p:cSld>
  <p:clrMapOvr>
    <a:masterClrMapping/>
  </p:clrMapOvr>
  <mc:AlternateContent xmlns:mc="http://schemas.openxmlformats.org/markup-compatibility/2006">
    <mc:Choice xmlns:p14="http://schemas.microsoft.com/office/powerpoint/2010/main" Requires="p14">
      <p:transition spd="slow" p14:dur="2000" advTm="53630"/>
    </mc:Choice>
    <mc:Fallback>
      <p:transition spd="slow" advTm="53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386840" y="547978"/>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Methodology</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2229223" y="2514786"/>
            <a:ext cx="3686385" cy="1823949"/>
          </a:xfrm>
        </p:spPr>
        <p:txBody>
          <a:bodyPr vert="horz" lIns="91440" tIns="45720" rIns="91440" bIns="45720" rtlCol="0" anchor="t">
            <a:normAutofit/>
          </a:bodyPr>
          <a:lstStyle/>
          <a:p>
            <a:r>
              <a:rPr lang="en-US" dirty="0">
                <a:latin typeface="Segoe UI" panose="020B0502040204020203" pitchFamily="34" charset="0"/>
                <a:cs typeface="Segoe UI" panose="020B0502040204020203" pitchFamily="34" charset="0"/>
              </a:rPr>
              <a:t>Gather data</a:t>
            </a:r>
          </a:p>
          <a:p>
            <a:r>
              <a:rPr lang="en-US" dirty="0">
                <a:latin typeface="Segoe UI" panose="020B0502040204020203" pitchFamily="34" charset="0"/>
                <a:cs typeface="Segoe UI" panose="020B0502040204020203" pitchFamily="34" charset="0"/>
              </a:rPr>
              <a:t>Analyze data</a:t>
            </a:r>
          </a:p>
          <a:p>
            <a:r>
              <a:rPr lang="en-US" dirty="0">
                <a:latin typeface="Segoe UI" panose="020B0502040204020203" pitchFamily="34" charset="0"/>
                <a:cs typeface="Segoe UI" panose="020B0502040204020203" pitchFamily="34" charset="0"/>
              </a:rPr>
              <a:t>Data presentation</a:t>
            </a:r>
          </a:p>
          <a:p>
            <a:endParaRPr lang="en-US" sz="2000" dirty="0">
              <a:latin typeface="Segoe UI" panose="020B0502040204020203" pitchFamily="34" charset="0"/>
              <a:cs typeface="Segoe UI" panose="020B0502040204020203" pitchFamily="34" charset="0"/>
            </a:endParaRPr>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pic>
        <p:nvPicPr>
          <p:cNvPr id="11" name="Audio 10">
            <a:hlinkClick r:id="" action="ppaction://media"/>
            <a:extLst>
              <a:ext uri="{FF2B5EF4-FFF2-40B4-BE49-F238E27FC236}">
                <a16:creationId xmlns:a16="http://schemas.microsoft.com/office/drawing/2014/main" id="{5A8078FB-612A-9FE9-E418-9AFA924BC1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1659708"/>
      </p:ext>
    </p:extLst>
  </p:cSld>
  <p:clrMapOvr>
    <a:masterClrMapping/>
  </p:clrMapOvr>
  <mc:AlternateContent xmlns:mc="http://schemas.openxmlformats.org/markup-compatibility/2006">
    <mc:Choice xmlns:p14="http://schemas.microsoft.com/office/powerpoint/2010/main" Requires="p14">
      <p:transition spd="slow" p14:dur="2000" advTm="18672"/>
    </mc:Choice>
    <mc:Fallback>
      <p:transition spd="slow" advTm="18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079-B185-4DE0-AF2C-AE4B7709FBC3}"/>
              </a:ext>
            </a:extLst>
          </p:cNvPr>
          <p:cNvSpPr>
            <a:spLocks noGrp="1"/>
          </p:cNvSpPr>
          <p:nvPr>
            <p:ph type="title"/>
          </p:nvPr>
        </p:nvSpPr>
        <p:spPr>
          <a:xfrm>
            <a:off x="1386840" y="799364"/>
            <a:ext cx="4127552" cy="1097280"/>
          </a:xfrm>
        </p:spPr>
        <p:txBody>
          <a:bodyPr anchor="ctr">
            <a:normAutofit/>
          </a:bodyPr>
          <a:lstStyle/>
          <a:p>
            <a:r>
              <a:rPr lang="en-US" dirty="0">
                <a:latin typeface="Franklin Gothic Book" panose="020B0503020102020204" pitchFamily="34" charset="0"/>
                <a:cs typeface="Segoe UI" panose="020B0502040204020203" pitchFamily="34" charset="0"/>
              </a:rPr>
              <a:t>Gather data</a:t>
            </a:r>
          </a:p>
        </p:txBody>
      </p:sp>
      <p:sp>
        <p:nvSpPr>
          <p:cNvPr id="3" name="Content Placeholder 2">
            <a:extLst>
              <a:ext uri="{FF2B5EF4-FFF2-40B4-BE49-F238E27FC236}">
                <a16:creationId xmlns:a16="http://schemas.microsoft.com/office/drawing/2014/main" id="{89B4E0E8-07C8-4A23-99E2-20D6DFD6FA7A}"/>
              </a:ext>
            </a:extLst>
          </p:cNvPr>
          <p:cNvSpPr>
            <a:spLocks noGrp="1"/>
          </p:cNvSpPr>
          <p:nvPr>
            <p:ph idx="1"/>
          </p:nvPr>
        </p:nvSpPr>
        <p:spPr>
          <a:xfrm>
            <a:off x="2266545" y="2267337"/>
            <a:ext cx="8715585" cy="1614197"/>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Social platform API, using the API available per platform, we will collect data.</a:t>
            </a:r>
          </a:p>
          <a:p>
            <a:r>
              <a:rPr lang="en-US" dirty="0">
                <a:latin typeface="Segoe UI" panose="020B0502040204020203" pitchFamily="34" charset="0"/>
                <a:cs typeface="Segoe UI" panose="020B0502040204020203" pitchFamily="34" charset="0"/>
              </a:rPr>
              <a:t>Web scraping, searching for information when API are not available</a:t>
            </a:r>
          </a:p>
        </p:txBody>
      </p:sp>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sp>
        <p:nvSpPr>
          <p:cNvPr id="5" name="TextBox 4">
            <a:extLst>
              <a:ext uri="{FF2B5EF4-FFF2-40B4-BE49-F238E27FC236}">
                <a16:creationId xmlns:a16="http://schemas.microsoft.com/office/drawing/2014/main" id="{EB4C388D-A2F3-14C5-4403-DDE8879E010C}"/>
              </a:ext>
            </a:extLst>
          </p:cNvPr>
          <p:cNvSpPr txBox="1"/>
          <p:nvPr/>
        </p:nvSpPr>
        <p:spPr>
          <a:xfrm>
            <a:off x="2230016" y="4124131"/>
            <a:ext cx="8780106" cy="1477328"/>
          </a:xfrm>
          <a:prstGeom prst="rect">
            <a:avLst/>
          </a:prstGeom>
          <a:noFill/>
        </p:spPr>
        <p:txBody>
          <a:bodyPr wrap="square" rtlCol="0">
            <a:spAutoFit/>
          </a:bodyPr>
          <a:lstStyle/>
          <a:p>
            <a:r>
              <a:rPr lang="en-US" dirty="0"/>
              <a:t>What data do we look for:</a:t>
            </a:r>
          </a:p>
          <a:p>
            <a:pPr marL="285750" indent="-285750">
              <a:buFont typeface="Arial" panose="020B0604020202020204" pitchFamily="34" charset="0"/>
              <a:buChar char="•"/>
            </a:pPr>
            <a:r>
              <a:rPr lang="en-US" dirty="0"/>
              <a:t>Trends of the day/week/month</a:t>
            </a:r>
          </a:p>
          <a:p>
            <a:pPr marL="285750" indent="-285750">
              <a:buFont typeface="Arial" panose="020B0604020202020204" pitchFamily="34" charset="0"/>
              <a:buChar char="•"/>
            </a:pPr>
            <a:r>
              <a:rPr lang="en-US" dirty="0"/>
              <a:t>Search users’ info who interact regarding that trend:</a:t>
            </a:r>
          </a:p>
          <a:p>
            <a:pPr marL="742950" lvl="1" indent="-285750">
              <a:buFont typeface="Arial" panose="020B0604020202020204" pitchFamily="34" charset="0"/>
              <a:buChar char="•"/>
            </a:pPr>
            <a:r>
              <a:rPr lang="en-US" dirty="0"/>
              <a:t>Comments</a:t>
            </a:r>
          </a:p>
          <a:p>
            <a:pPr marL="742950" lvl="1" indent="-285750">
              <a:buFont typeface="Arial" panose="020B0604020202020204" pitchFamily="34" charset="0"/>
              <a:buChar char="•"/>
            </a:pPr>
            <a:r>
              <a:rPr lang="en-US" dirty="0"/>
              <a:t>Posts</a:t>
            </a:r>
            <a:endParaRPr lang="it-IT" dirty="0"/>
          </a:p>
        </p:txBody>
      </p:sp>
      <p:pic>
        <p:nvPicPr>
          <p:cNvPr id="10" name="Audio 9">
            <a:hlinkClick r:id="" action="ppaction://media"/>
            <a:extLst>
              <a:ext uri="{FF2B5EF4-FFF2-40B4-BE49-F238E27FC236}">
                <a16:creationId xmlns:a16="http://schemas.microsoft.com/office/drawing/2014/main" id="{2FA3766C-CD85-67AB-1131-89F169F87C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82630486"/>
      </p:ext>
    </p:extLst>
  </p:cSld>
  <p:clrMapOvr>
    <a:masterClrMapping/>
  </p:clrMapOvr>
  <mc:AlternateContent xmlns:mc="http://schemas.openxmlformats.org/markup-compatibility/2006">
    <mc:Choice xmlns:p14="http://schemas.microsoft.com/office/powerpoint/2010/main" Requires="p14">
      <p:transition spd="slow" p14:dur="2000" advTm="93517"/>
    </mc:Choice>
    <mc:Fallback>
      <p:transition spd="slow" advTm="93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1386840" y="678606"/>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Analyze data - Trend</a:t>
            </a:r>
          </a:p>
        </p:txBody>
      </p:sp>
      <p:sp>
        <p:nvSpPr>
          <p:cNvPr id="3" name="Content Placeholder 2">
            <a:extLst>
              <a:ext uri="{FF2B5EF4-FFF2-40B4-BE49-F238E27FC236}">
                <a16:creationId xmlns:a16="http://schemas.microsoft.com/office/drawing/2014/main" id="{31EFD88C-EC41-4850-9D1D-676D6AEE0358}"/>
              </a:ext>
            </a:extLst>
          </p:cNvPr>
          <p:cNvSpPr>
            <a:spLocks noGrp="1"/>
          </p:cNvSpPr>
          <p:nvPr>
            <p:ph idx="1"/>
          </p:nvPr>
        </p:nvSpPr>
        <p:spPr>
          <a:xfrm>
            <a:off x="2210561" y="2288893"/>
            <a:ext cx="8650271" cy="2420537"/>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Analyze popularity</a:t>
            </a:r>
          </a:p>
          <a:p>
            <a:pPr lvl="1"/>
            <a:r>
              <a:rPr lang="en-US" dirty="0">
                <a:latin typeface="Segoe UI" panose="020B0502040204020203" pitchFamily="34" charset="0"/>
                <a:cs typeface="Segoe UI" panose="020B0502040204020203" pitchFamily="34" charset="0"/>
              </a:rPr>
              <a:t>How fast does it take to peak?</a:t>
            </a:r>
          </a:p>
          <a:p>
            <a:pPr lvl="1"/>
            <a:r>
              <a:rPr lang="en-US" dirty="0">
                <a:latin typeface="Segoe UI" panose="020B0502040204020203" pitchFamily="34" charset="0"/>
                <a:cs typeface="Segoe UI" panose="020B0502040204020203" pitchFamily="34" charset="0"/>
              </a:rPr>
              <a:t>How fast does it go down?</a:t>
            </a:r>
          </a:p>
          <a:p>
            <a:pPr lvl="1"/>
            <a:r>
              <a:rPr lang="en-US" dirty="0">
                <a:latin typeface="Segoe UI" panose="020B0502040204020203" pitchFamily="34" charset="0"/>
                <a:cs typeface="Segoe UI" panose="020B0502040204020203" pitchFamily="34" charset="0"/>
              </a:rPr>
              <a:t>Which is its category (Food, Travel, Politics, Finance, Business, Gossip)</a:t>
            </a:r>
          </a:p>
          <a:p>
            <a:pPr lvl="2"/>
            <a:r>
              <a:rPr lang="en-US" dirty="0">
                <a:latin typeface="Segoe UI" panose="020B0502040204020203" pitchFamily="34" charset="0"/>
                <a:cs typeface="Segoe UI" panose="020B0502040204020203" pitchFamily="34" charset="0"/>
              </a:rPr>
              <a:t>We expect the different category to have a different audience in terms of age and sex.</a:t>
            </a:r>
          </a:p>
          <a:p>
            <a:pPr lvl="1"/>
            <a:endParaRPr lang="en-US" dirty="0">
              <a:latin typeface="Segoe UI" panose="020B0502040204020203" pitchFamily="34" charset="0"/>
              <a:cs typeface="Segoe UI" panose="020B0502040204020203" pitchFamily="34" charset="0"/>
            </a:endParaRPr>
          </a:p>
          <a:p>
            <a:pPr lvl="1"/>
            <a:endParaRPr lang="en-US" dirty="0">
              <a:latin typeface="Segoe UI" panose="020B0502040204020203" pitchFamily="34" charset="0"/>
              <a:cs typeface="Segoe UI" panose="020B0502040204020203" pitchFamily="34" charset="0"/>
            </a:endParaRPr>
          </a:p>
        </p:txBody>
      </p:sp>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sp>
        <p:nvSpPr>
          <p:cNvPr id="5" name="TextBox 4">
            <a:extLst>
              <a:ext uri="{FF2B5EF4-FFF2-40B4-BE49-F238E27FC236}">
                <a16:creationId xmlns:a16="http://schemas.microsoft.com/office/drawing/2014/main" id="{1FEA44F3-FC3C-FFE6-358B-F885A85AEA56}"/>
              </a:ext>
            </a:extLst>
          </p:cNvPr>
          <p:cNvSpPr txBox="1"/>
          <p:nvPr/>
        </p:nvSpPr>
        <p:spPr>
          <a:xfrm>
            <a:off x="2210561" y="4963886"/>
            <a:ext cx="9144794" cy="646331"/>
          </a:xfrm>
          <a:prstGeom prst="rect">
            <a:avLst/>
          </a:prstGeom>
          <a:noFill/>
        </p:spPr>
        <p:txBody>
          <a:bodyPr wrap="square" rtlCol="0">
            <a:spAutoFit/>
          </a:bodyPr>
          <a:lstStyle/>
          <a:p>
            <a:r>
              <a:rPr lang="en-US" dirty="0"/>
              <a:t>Formally the data should be structured as a table with trend name, date, number of items (post or comments or other)</a:t>
            </a:r>
            <a:endParaRPr lang="it-IT" dirty="0"/>
          </a:p>
        </p:txBody>
      </p:sp>
      <p:pic>
        <p:nvPicPr>
          <p:cNvPr id="15" name="Audio 14">
            <a:hlinkClick r:id="" action="ppaction://media"/>
            <a:extLst>
              <a:ext uri="{FF2B5EF4-FFF2-40B4-BE49-F238E27FC236}">
                <a16:creationId xmlns:a16="http://schemas.microsoft.com/office/drawing/2014/main" id="{C18F1088-E6E3-DD92-142B-C8BBA77ED4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7072516"/>
      </p:ext>
    </p:extLst>
  </p:cSld>
  <p:clrMapOvr>
    <a:masterClrMapping/>
  </p:clrMapOvr>
  <mc:AlternateContent xmlns:mc="http://schemas.openxmlformats.org/markup-compatibility/2006">
    <mc:Choice xmlns:p14="http://schemas.microsoft.com/office/powerpoint/2010/main" Requires="p14">
      <p:transition spd="slow" p14:dur="2000" advTm="90777"/>
    </mc:Choice>
    <mc:Fallback>
      <p:transition spd="slow" advTm="90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1386840" y="678606"/>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Analyze data - Users</a:t>
            </a:r>
          </a:p>
        </p:txBody>
      </p:sp>
      <p:sp>
        <p:nvSpPr>
          <p:cNvPr id="3" name="Content Placeholder 2">
            <a:extLst>
              <a:ext uri="{FF2B5EF4-FFF2-40B4-BE49-F238E27FC236}">
                <a16:creationId xmlns:a16="http://schemas.microsoft.com/office/drawing/2014/main" id="{31EFD88C-EC41-4850-9D1D-676D6AEE0358}"/>
              </a:ext>
            </a:extLst>
          </p:cNvPr>
          <p:cNvSpPr>
            <a:spLocks noGrp="1"/>
          </p:cNvSpPr>
          <p:nvPr>
            <p:ph idx="1"/>
          </p:nvPr>
        </p:nvSpPr>
        <p:spPr>
          <a:xfrm>
            <a:off x="2210561" y="2288893"/>
            <a:ext cx="8650271" cy="3393449"/>
          </a:xfrm>
        </p:spPr>
        <p:txBody>
          <a:bodyPr vert="horz" lIns="91440" tIns="45720" rIns="91440" bIns="45720" rtlCol="0" anchor="t">
            <a:normAutofit/>
          </a:bodyPr>
          <a:lstStyle/>
          <a:p>
            <a:pPr lvl="1"/>
            <a:r>
              <a:rPr lang="en-US" dirty="0">
                <a:latin typeface="Segoe UI" panose="020B0502040204020203" pitchFamily="34" charset="0"/>
                <a:cs typeface="Segoe UI" panose="020B0502040204020203" pitchFamily="34" charset="0"/>
              </a:rPr>
              <a:t>For each trend:</a:t>
            </a:r>
          </a:p>
          <a:p>
            <a:pPr lvl="2"/>
            <a:r>
              <a:rPr lang="en-US" dirty="0">
                <a:latin typeface="Segoe UI" panose="020B0502040204020203" pitchFamily="34" charset="0"/>
                <a:cs typeface="Segoe UI" panose="020B0502040204020203" pitchFamily="34" charset="0"/>
              </a:rPr>
              <a:t>Average age</a:t>
            </a:r>
          </a:p>
          <a:p>
            <a:pPr lvl="2"/>
            <a:r>
              <a:rPr lang="en-US" dirty="0">
                <a:latin typeface="Segoe UI" panose="020B0502040204020203" pitchFamily="34" charset="0"/>
                <a:cs typeface="Segoe UI" panose="020B0502040204020203" pitchFamily="34" charset="0"/>
              </a:rPr>
              <a:t>Percentage of users by age intervals (13-18, 19-24, 25-35…)</a:t>
            </a:r>
          </a:p>
          <a:p>
            <a:pPr lvl="2"/>
            <a:r>
              <a:rPr lang="en-US" dirty="0">
                <a:latin typeface="Segoe UI" panose="020B0502040204020203" pitchFamily="34" charset="0"/>
                <a:cs typeface="Segoe UI" panose="020B0502040204020203" pitchFamily="34" charset="0"/>
              </a:rPr>
              <a:t>Sex </a:t>
            </a:r>
          </a:p>
          <a:p>
            <a:pPr lvl="2"/>
            <a:r>
              <a:rPr lang="en-US" dirty="0">
                <a:latin typeface="Segoe UI" panose="020B0502040204020203" pitchFamily="34" charset="0"/>
                <a:cs typeface="Segoe UI" panose="020B0502040204020203" pitchFamily="34" charset="0"/>
              </a:rPr>
              <a:t>Percentage of male/female</a:t>
            </a:r>
          </a:p>
          <a:p>
            <a:pPr lvl="1"/>
            <a:endParaRPr lang="en-US" dirty="0">
              <a:latin typeface="Segoe UI" panose="020B0502040204020203" pitchFamily="34" charset="0"/>
              <a:cs typeface="Segoe UI" panose="020B0502040204020203" pitchFamily="34" charset="0"/>
            </a:endParaRPr>
          </a:p>
        </p:txBody>
      </p:sp>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pic>
        <p:nvPicPr>
          <p:cNvPr id="7" name="Audio 6">
            <a:hlinkClick r:id="" action="ppaction://media"/>
            <a:extLst>
              <a:ext uri="{FF2B5EF4-FFF2-40B4-BE49-F238E27FC236}">
                <a16:creationId xmlns:a16="http://schemas.microsoft.com/office/drawing/2014/main" id="{D54C8C53-E553-404B-3907-79B957EA44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89393671"/>
      </p:ext>
    </p:extLst>
  </p:cSld>
  <p:clrMapOvr>
    <a:masterClrMapping/>
  </p:clrMapOvr>
  <mc:AlternateContent xmlns:mc="http://schemas.openxmlformats.org/markup-compatibility/2006">
    <mc:Choice xmlns:p14="http://schemas.microsoft.com/office/powerpoint/2010/main" Requires="p14">
      <p:transition spd="slow" p14:dur="2000" advTm="40661"/>
    </mc:Choice>
    <mc:Fallback>
      <p:transition spd="slow" advTm="40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8CF1-C72A-4313-8FC7-BF6DD4642AFE}"/>
              </a:ext>
            </a:extLst>
          </p:cNvPr>
          <p:cNvSpPr>
            <a:spLocks noGrp="1"/>
          </p:cNvSpPr>
          <p:nvPr>
            <p:ph type="title"/>
          </p:nvPr>
        </p:nvSpPr>
        <p:spPr>
          <a:xfrm>
            <a:off x="1386840" y="529585"/>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Data presentation</a:t>
            </a:r>
          </a:p>
        </p:txBody>
      </p:sp>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graphicFrame>
        <p:nvGraphicFramePr>
          <p:cNvPr id="7" name="Table 7">
            <a:extLst>
              <a:ext uri="{FF2B5EF4-FFF2-40B4-BE49-F238E27FC236}">
                <a16:creationId xmlns:a16="http://schemas.microsoft.com/office/drawing/2014/main" id="{937E52C1-912D-6B0D-A14C-D46CB3D64587}"/>
              </a:ext>
            </a:extLst>
          </p:cNvPr>
          <p:cNvGraphicFramePr>
            <a:graphicFrameLocks noGrp="1"/>
          </p:cNvGraphicFramePr>
          <p:nvPr>
            <p:ph idx="1"/>
            <p:extLst>
              <p:ext uri="{D42A27DB-BD31-4B8C-83A1-F6EECF244321}">
                <p14:modId xmlns:p14="http://schemas.microsoft.com/office/powerpoint/2010/main" val="2685502728"/>
              </p:ext>
            </p:extLst>
          </p:nvPr>
        </p:nvGraphicFramePr>
        <p:xfrm>
          <a:off x="2127379" y="2016125"/>
          <a:ext cx="8927972" cy="3815508"/>
        </p:xfrm>
        <a:graphic>
          <a:graphicData uri="http://schemas.openxmlformats.org/drawingml/2006/table">
            <a:tbl>
              <a:tblPr firstRow="1" bandRow="1">
                <a:tableStyleId>{5C22544A-7EE6-4342-B048-85BDC9FD1C3A}</a:tableStyleId>
              </a:tblPr>
              <a:tblGrid>
                <a:gridCol w="4463986">
                  <a:extLst>
                    <a:ext uri="{9D8B030D-6E8A-4147-A177-3AD203B41FA5}">
                      <a16:colId xmlns:a16="http://schemas.microsoft.com/office/drawing/2014/main" val="1592535283"/>
                    </a:ext>
                  </a:extLst>
                </a:gridCol>
                <a:gridCol w="4463986">
                  <a:extLst>
                    <a:ext uri="{9D8B030D-6E8A-4147-A177-3AD203B41FA5}">
                      <a16:colId xmlns:a16="http://schemas.microsoft.com/office/drawing/2014/main" val="2447453913"/>
                    </a:ext>
                  </a:extLst>
                </a:gridCol>
              </a:tblGrid>
              <a:tr h="815420">
                <a:tc>
                  <a:txBody>
                    <a:bodyPr/>
                    <a:lstStyle/>
                    <a:p>
                      <a:r>
                        <a:rPr lang="en-US" dirty="0"/>
                        <a:t>[Trend name]</a:t>
                      </a:r>
                      <a:endParaRPr lang="it-IT" dirty="0"/>
                    </a:p>
                  </a:txBody>
                  <a:tcPr/>
                </a:tc>
                <a:tc>
                  <a:txBody>
                    <a:bodyPr/>
                    <a:lstStyle/>
                    <a:p>
                      <a:r>
                        <a:rPr lang="en-US" dirty="0"/>
                        <a:t>[ Category ]</a:t>
                      </a:r>
                      <a:endParaRPr lang="it-IT" dirty="0"/>
                    </a:p>
                  </a:txBody>
                  <a:tcPr/>
                </a:tc>
                <a:extLst>
                  <a:ext uri="{0D108BD9-81ED-4DB2-BD59-A6C34878D82A}">
                    <a16:rowId xmlns:a16="http://schemas.microsoft.com/office/drawing/2014/main" val="4249125045"/>
                  </a:ext>
                </a:extLst>
              </a:tr>
              <a:tr h="3000088">
                <a:tc gridSpan="2">
                  <a:txBody>
                    <a:bodyPr/>
                    <a:lstStyle/>
                    <a:p>
                      <a:endParaRPr lang="it-IT" dirty="0"/>
                    </a:p>
                  </a:txBody>
                  <a:tcPr/>
                </a:tc>
                <a:tc hMerge="1">
                  <a:txBody>
                    <a:bodyPr/>
                    <a:lstStyle/>
                    <a:p>
                      <a:endParaRPr lang="it-IT"/>
                    </a:p>
                  </a:txBody>
                  <a:tcPr/>
                </a:tc>
                <a:extLst>
                  <a:ext uri="{0D108BD9-81ED-4DB2-BD59-A6C34878D82A}">
                    <a16:rowId xmlns:a16="http://schemas.microsoft.com/office/drawing/2014/main" val="3254955660"/>
                  </a:ext>
                </a:extLst>
              </a:tr>
            </a:tbl>
          </a:graphicData>
        </a:graphic>
      </p:graphicFrame>
      <p:pic>
        <p:nvPicPr>
          <p:cNvPr id="9" name="Picture 8" descr="The bar grapah in geometric blocks">
            <a:extLst>
              <a:ext uri="{FF2B5EF4-FFF2-40B4-BE49-F238E27FC236}">
                <a16:creationId xmlns:a16="http://schemas.microsoft.com/office/drawing/2014/main" id="{B4AB1E06-6588-366F-AEC3-6DE8D1591F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1942" y="3028818"/>
            <a:ext cx="8126963" cy="2443782"/>
          </a:xfrm>
          <a:prstGeom prst="rect">
            <a:avLst/>
          </a:prstGeom>
        </p:spPr>
      </p:pic>
      <p:pic>
        <p:nvPicPr>
          <p:cNvPr id="12" name="Audio 11">
            <a:hlinkClick r:id="" action="ppaction://media"/>
            <a:extLst>
              <a:ext uri="{FF2B5EF4-FFF2-40B4-BE49-F238E27FC236}">
                <a16:creationId xmlns:a16="http://schemas.microsoft.com/office/drawing/2014/main" id="{D2B82DA2-7720-72AC-F867-C8BD05FB981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14892887"/>
      </p:ext>
    </p:extLst>
  </p:cSld>
  <p:clrMapOvr>
    <a:masterClrMapping/>
  </p:clrMapOvr>
  <mc:AlternateContent xmlns:mc="http://schemas.openxmlformats.org/markup-compatibility/2006">
    <mc:Choice xmlns:p14="http://schemas.microsoft.com/office/powerpoint/2010/main" Requires="p14">
      <p:transition spd="slow" p14:dur="2000" advTm="24112"/>
    </mc:Choice>
    <mc:Fallback>
      <p:transition spd="slow" advTm="24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1386840" y="914400"/>
            <a:ext cx="5406902" cy="972914"/>
          </a:xfrm>
        </p:spPr>
        <p:txBody>
          <a:bodyPr anchor="ctr">
            <a:normAutofit/>
          </a:bodyPr>
          <a:lstStyle/>
          <a:p>
            <a:r>
              <a:rPr lang="en-US" dirty="0">
                <a:latin typeface="Franklin Gothic Book" panose="020B0503020102020204" pitchFamily="34" charset="0"/>
                <a:cs typeface="Segoe UI" panose="020B0502040204020203" pitchFamily="34" charset="0"/>
              </a:rPr>
              <a:t>Ethical issues</a:t>
            </a: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2275875" y="2035987"/>
            <a:ext cx="7017415" cy="3637025"/>
          </a:xfrm>
        </p:spPr>
        <p:txBody>
          <a:bodyPr vert="horz" lIns="91440" tIns="45720" rIns="91440" bIns="45720" rtlCol="0" anchor="t">
            <a:normAutofit/>
          </a:bodyPr>
          <a:lstStyle/>
          <a:p>
            <a:pPr marL="0" indent="0">
              <a:buNone/>
            </a:pPr>
            <a:r>
              <a:rPr lang="en-US" sz="2000" dirty="0">
                <a:latin typeface="Franklin Gothic Book" panose="020B0503020102020204" pitchFamily="34" charset="0"/>
              </a:rPr>
              <a:t>Limitations regarding privacy:</a:t>
            </a:r>
          </a:p>
          <a:p>
            <a:r>
              <a:rPr lang="en-US" sz="2000" dirty="0">
                <a:latin typeface="Franklin Gothic Book" panose="020B0503020102020204" pitchFamily="34" charset="0"/>
              </a:rPr>
              <a:t>Not all users share publicly their information</a:t>
            </a:r>
          </a:p>
          <a:p>
            <a:r>
              <a:rPr lang="en-US" sz="2000" dirty="0">
                <a:latin typeface="Franklin Gothic Book" panose="020B0503020102020204" pitchFamily="34" charset="0"/>
              </a:rPr>
              <a:t>Platforms have limitations</a:t>
            </a:r>
          </a:p>
          <a:p>
            <a:pPr lvl="1"/>
            <a:r>
              <a:rPr lang="en-US" dirty="0">
                <a:latin typeface="Franklin Gothic Book" panose="020B0503020102020204" pitchFamily="34" charset="0"/>
              </a:rPr>
              <a:t>Facebook API</a:t>
            </a:r>
          </a:p>
          <a:p>
            <a:pPr lvl="1"/>
            <a:r>
              <a:rPr lang="en-US" dirty="0">
                <a:latin typeface="Franklin Gothic Book" panose="020B0503020102020204" pitchFamily="34" charset="0"/>
              </a:rPr>
              <a:t>Twitter API</a:t>
            </a:r>
          </a:p>
          <a:p>
            <a:endParaRPr lang="en-US" dirty="0">
              <a:latin typeface="Franklin Gothic Book" panose="020B0503020102020204" pitchFamily="34" charset="0"/>
            </a:endParaRPr>
          </a:p>
        </p:txBody>
      </p:sp>
      <p:pic>
        <p:nvPicPr>
          <p:cNvPr id="4" name="Graphic 3" descr="Chat">
            <a:extLst>
              <a:ext uri="{FF2B5EF4-FFF2-40B4-BE49-F238E27FC236}">
                <a16:creationId xmlns:a16="http://schemas.microsoft.com/office/drawing/2014/main" id="{AEE98CC8-0F49-4433-9FD0-35E20C04B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pic>
        <p:nvPicPr>
          <p:cNvPr id="9" name="Audio 8">
            <a:hlinkClick r:id="" action="ppaction://media"/>
            <a:extLst>
              <a:ext uri="{FF2B5EF4-FFF2-40B4-BE49-F238E27FC236}">
                <a16:creationId xmlns:a16="http://schemas.microsoft.com/office/drawing/2014/main" id="{018E7591-95ED-D36E-9D4C-23FE66E4E9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80909745"/>
      </p:ext>
    </p:extLst>
  </p:cSld>
  <p:clrMapOvr>
    <a:masterClrMapping/>
  </p:clrMapOvr>
  <mc:AlternateContent xmlns:mc="http://schemas.openxmlformats.org/markup-compatibility/2006">
    <mc:Choice xmlns:p14="http://schemas.microsoft.com/office/powerpoint/2010/main" Requires="p14">
      <p:transition spd="slow" p14:dur="2000" advTm="64398"/>
    </mc:Choice>
    <mc:Fallback>
      <p:transition spd="slow" advTm="64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2.8|1.6"/>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F0869706AEBBA419748622584EBC124" ma:contentTypeVersion="13" ma:contentTypeDescription="Create a new document." ma:contentTypeScope="" ma:versionID="e1864c44399255629b8ea80da1f758dc">
  <xsd:schema xmlns:xsd="http://www.w3.org/2001/XMLSchema" xmlns:xs="http://www.w3.org/2001/XMLSchema" xmlns:p="http://schemas.microsoft.com/office/2006/metadata/properties" xmlns:ns3="ac964a98-2289-42e9-beee-d11bf94aac00" xmlns:ns4="ff623e7e-7b7c-402a-b88d-9a0466c2b2f3" targetNamespace="http://schemas.microsoft.com/office/2006/metadata/properties" ma:root="true" ma:fieldsID="ee72bf9a19a106f25731acfe6166edd2" ns3:_="" ns4:_="">
    <xsd:import namespace="ac964a98-2289-42e9-beee-d11bf94aac00"/>
    <xsd:import namespace="ff623e7e-7b7c-402a-b88d-9a0466c2b2f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964a98-2289-42e9-beee-d11bf94aac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623e7e-7b7c-402a-b88d-9a0466c2b2f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34C2D3-B5AC-4C00-BFEE-E6623E4FB15F}">
  <ds:schemaRefs>
    <ds:schemaRef ds:uri="http://schemas.microsoft.com/sharepoint/v3/contenttype/forms"/>
  </ds:schemaRefs>
</ds:datastoreItem>
</file>

<file path=customXml/itemProps2.xml><?xml version="1.0" encoding="utf-8"?>
<ds:datastoreItem xmlns:ds="http://schemas.openxmlformats.org/officeDocument/2006/customXml" ds:itemID="{FF82892A-AC3F-4921-869C-81478895BA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964a98-2289-42e9-beee-d11bf94aac00"/>
    <ds:schemaRef ds:uri="ff623e7e-7b7c-402a-b88d-9a0466c2b2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2B20D0-F297-46BE-85E8-BF99D85A6A6F}">
  <ds:schemaRefs>
    <ds:schemaRef ds:uri="http://purl.org/dc/dcmitype/"/>
    <ds:schemaRef ds:uri="ff623e7e-7b7c-402a-b88d-9a0466c2b2f3"/>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ac964a98-2289-42e9-beee-d11bf94aac00"/>
  </ds:schemaRefs>
</ds:datastoreItem>
</file>

<file path=docProps/app.xml><?xml version="1.0" encoding="utf-8"?>
<Properties xmlns="http://schemas.openxmlformats.org/officeDocument/2006/extended-properties" xmlns:vt="http://schemas.openxmlformats.org/officeDocument/2006/docPropsVTypes">
  <Template>Gallery</Template>
  <TotalTime>384</TotalTime>
  <Words>2021</Words>
  <Application>Microsoft Office PowerPoint</Application>
  <PresentationFormat>Widescreen</PresentationFormat>
  <Paragraphs>156</Paragraphs>
  <Slides>12</Slides>
  <Notes>11</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Franklin Gothic Book</vt:lpstr>
      <vt:lpstr>Gill Sans MT</vt:lpstr>
      <vt:lpstr>Segoe UI</vt:lpstr>
      <vt:lpstr>Gallery</vt:lpstr>
      <vt:lpstr>Research Presentation</vt:lpstr>
      <vt:lpstr>Project proposal:  Trends on social media 2023</vt:lpstr>
      <vt:lpstr>Relevance</vt:lpstr>
      <vt:lpstr>Methodology</vt:lpstr>
      <vt:lpstr>Gather data</vt:lpstr>
      <vt:lpstr>Analyze data - Trend</vt:lpstr>
      <vt:lpstr>Analyze data - Users</vt:lpstr>
      <vt:lpstr>Data presentation</vt:lpstr>
      <vt:lpstr>Ethical issues</vt:lpstr>
      <vt:lpstr>Artefacts </vt:lpstr>
      <vt:lpstr>Estimations</vt:lpstr>
      <vt:lpstr>THANK you  Gennaro Coppola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Gennaro Coppola</dc:creator>
  <cp:lastModifiedBy>Gennaro Coppola</cp:lastModifiedBy>
  <cp:revision>1</cp:revision>
  <dcterms:created xsi:type="dcterms:W3CDTF">2022-08-13T08:35:32Z</dcterms:created>
  <dcterms:modified xsi:type="dcterms:W3CDTF">2022-08-13T17:35:35Z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0x0101002F0869706AEBBA419748622584EBC124</vt:lpwstr>
  </property>
</Properties>
</file>